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10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83287-AC8F-42AE-A650-50A50437291C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46C81-D9C3-4EF7-B0AD-4CF6130B2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527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Chapaevsk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46C81-D9C3-4EF7-B0AD-4CF6130B20B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380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1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081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5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2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52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06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99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51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44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87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419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A9A83-B7C7-486F-81C2-3A308E0E23F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59279-D6A1-4724-BAF9-CD222C337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7345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Dmitry </a:t>
            </a:r>
            <a:r>
              <a:rPr lang="en-US" dirty="0" err="1" smtClean="0"/>
              <a:t>Ilyich</a:t>
            </a:r>
            <a:r>
              <a:rPr lang="en-US" dirty="0" smtClean="0"/>
              <a:t> </a:t>
            </a:r>
            <a:r>
              <a:rPr lang="en-US" dirty="0" err="1" smtClean="0"/>
              <a:t>Kozlov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en-US" sz="2800" dirty="0"/>
              <a:t>b</a:t>
            </a:r>
            <a:r>
              <a:rPr lang="en-US" sz="2800" dirty="0" smtClean="0"/>
              <a:t>y  </a:t>
            </a:r>
            <a:r>
              <a:rPr lang="en-US" sz="2800" dirty="0" err="1" smtClean="0"/>
              <a:t>Belova</a:t>
            </a:r>
            <a:r>
              <a:rPr lang="en-US" sz="2800" dirty="0" smtClean="0"/>
              <a:t> </a:t>
            </a:r>
            <a:r>
              <a:rPr lang="en-US" sz="2800" dirty="0" err="1" smtClean="0"/>
              <a:t>Anastasiya</a:t>
            </a:r>
            <a:endParaRPr lang="en-US" sz="2800" dirty="0" smtClean="0"/>
          </a:p>
          <a:p>
            <a:pPr algn="r"/>
            <a:r>
              <a:rPr lang="en-US" sz="2800" dirty="0" smtClean="0"/>
              <a:t>Class </a:t>
            </a:r>
            <a:r>
              <a:rPr lang="en-US" sz="2800" dirty="0" smtClean="0"/>
              <a:t>5b, </a:t>
            </a:r>
            <a:r>
              <a:rPr lang="en-US" sz="2800" dirty="0" smtClean="0"/>
              <a:t>school </a:t>
            </a:r>
            <a:r>
              <a:rPr lang="ru-RU" sz="2800" dirty="0" smtClean="0"/>
              <a:t>№1</a:t>
            </a:r>
            <a:r>
              <a:rPr lang="en-US" sz="2800" dirty="0" smtClean="0"/>
              <a:t> </a:t>
            </a:r>
            <a:r>
              <a:rPr lang="en-US" sz="2800" dirty="0" err="1" smtClean="0"/>
              <a:t>Chapaevsk</a:t>
            </a:r>
            <a:endParaRPr lang="ru-RU" sz="2800" dirty="0" smtClean="0"/>
          </a:p>
          <a:p>
            <a:pPr algn="r"/>
            <a:r>
              <a:rPr lang="en-US" sz="2800" dirty="0" smtClean="0"/>
              <a:t>Samara region</a:t>
            </a:r>
          </a:p>
          <a:p>
            <a:pPr algn="r"/>
            <a:r>
              <a:rPr lang="en-US" sz="2800" dirty="0" smtClean="0"/>
              <a:t>teacher: </a:t>
            </a:r>
            <a:r>
              <a:rPr lang="en-US" sz="2800" dirty="0" err="1" smtClean="0"/>
              <a:t>Antipova</a:t>
            </a:r>
            <a:r>
              <a:rPr lang="en-US" sz="2800" dirty="0" smtClean="0"/>
              <a:t> </a:t>
            </a:r>
            <a:r>
              <a:rPr lang="en-US" sz="2800" dirty="0" err="1" smtClean="0"/>
              <a:t>Anastasiya</a:t>
            </a:r>
            <a:r>
              <a:rPr lang="en-US" sz="2800" dirty="0" smtClean="0"/>
              <a:t> </a:t>
            </a:r>
            <a:r>
              <a:rPr lang="en-US" sz="2800" dirty="0" err="1" smtClean="0"/>
              <a:t>Vladimirovna</a:t>
            </a:r>
            <a:endParaRPr lang="en-US" sz="2800" dirty="0" smtClean="0"/>
          </a:p>
          <a:p>
            <a:pPr algn="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384342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7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Tikhoretsk</a:t>
            </a:r>
            <a:r>
              <a:rPr lang="en-US" dirty="0" smtClean="0"/>
              <a:t> in 1900s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076291"/>
            <a:ext cx="6096000" cy="357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42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Leningrad Military Mechanical Institute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0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Leningrad in 1941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4560" y="1600200"/>
            <a:ext cx="687488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293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Space exploration in Germany in 1946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46662"/>
            <a:ext cx="3960440" cy="5171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698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Kuibishev</a:t>
            </a:r>
            <a:r>
              <a:rPr lang="en-US" dirty="0" smtClean="0"/>
              <a:t> in 1961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827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D.I.Kozlov</a:t>
            </a:r>
            <a:r>
              <a:rPr lang="en-US" dirty="0" smtClean="0"/>
              <a:t> -</a:t>
            </a:r>
            <a:br>
              <a:rPr lang="en-US" dirty="0" smtClean="0"/>
            </a:br>
            <a:r>
              <a:rPr lang="en-US" dirty="0" smtClean="0"/>
              <a:t>General Designer of Progress.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3456384" cy="493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288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monument of </a:t>
            </a:r>
            <a:r>
              <a:rPr lang="en-US" dirty="0" err="1" smtClean="0"/>
              <a:t>Dmitriy</a:t>
            </a:r>
            <a:r>
              <a:rPr lang="en-US" dirty="0" smtClean="0"/>
              <a:t> </a:t>
            </a:r>
            <a:r>
              <a:rPr lang="en-US" dirty="0" err="1" smtClean="0"/>
              <a:t>Kozlov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528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you for your attention</a:t>
            </a: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3209" y="1600200"/>
            <a:ext cx="313758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2174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50</Words>
  <Application>Microsoft Office PowerPoint</Application>
  <PresentationFormat>Экран (4:3)</PresentationFormat>
  <Paragraphs>15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Dmitry Ilyich Kozlov</vt:lpstr>
      <vt:lpstr>Tikhoretsk in 1900s</vt:lpstr>
      <vt:lpstr>Leningrad Military Mechanical Institute </vt:lpstr>
      <vt:lpstr>Leningrad in 1941</vt:lpstr>
      <vt:lpstr>Space exploration in Germany in 1946</vt:lpstr>
      <vt:lpstr>Kuibishev in 1961</vt:lpstr>
      <vt:lpstr>D.I.Kozlov - General Designer of Progress.</vt:lpstr>
      <vt:lpstr>A monument of Dmitriy Kozlov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2024-03-20T03:56:59Z</dcterms:created>
  <dcterms:modified xsi:type="dcterms:W3CDTF">2024-03-20T07:08:13Z</dcterms:modified>
</cp:coreProperties>
</file>