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6" r:id="rId2"/>
    <p:sldId id="257" r:id="rId3"/>
    <p:sldId id="260" r:id="rId4"/>
    <p:sldId id="261" r:id="rId5"/>
    <p:sldId id="262" r:id="rId6"/>
    <p:sldId id="263" r:id="rId7"/>
    <p:sldId id="264" r:id="rId8"/>
    <p:sldId id="259" r:id="rId9"/>
    <p:sldId id="265" r:id="rId10"/>
    <p:sldId id="266" r:id="rId11"/>
    <p:sldId id="267" r:id="rId12"/>
  </p:sldIdLst>
  <p:sldSz cx="10080625" cy="7559675"/>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9" d="100"/>
          <a:sy n="49" d="100"/>
        </p:scale>
        <p:origin x="-1070" y="86"/>
      </p:cViewPr>
      <p:guideLst>
        <p:guide orient="horz" pos="2381"/>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0" cy="53424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ru-RU" sz="1400" b="0" i="0" u="none" strike="noStrike" kern="1200">
              <a:ln>
                <a:noFill/>
              </a:ln>
              <a:latin typeface="Arial" pitchFamily="18"/>
              <a:ea typeface="Microsoft YaHei" pitchFamily="2"/>
              <a:cs typeface="Lucida Sans" pitchFamily="2"/>
            </a:endParaRPr>
          </a:p>
        </p:txBody>
      </p:sp>
      <p:sp>
        <p:nvSpPr>
          <p:cNvPr id="3" name="Дата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ru-RU" sz="1400" b="0" i="0" u="none" strike="noStrike" kern="1200">
              <a:ln>
                <a:noFill/>
              </a:ln>
              <a:latin typeface="Arial" pitchFamily="18"/>
              <a:ea typeface="Microsoft YaHei" pitchFamily="2"/>
              <a:cs typeface="Lucida Sans" pitchFamily="2"/>
            </a:endParaRPr>
          </a:p>
        </p:txBody>
      </p:sp>
      <p:sp>
        <p:nvSpPr>
          <p:cNvPr id="4" name="Нижний колонтитул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ru-RU" sz="1400" b="0" i="0" u="none" strike="noStrike" kern="1200">
              <a:ln>
                <a:noFill/>
              </a:ln>
              <a:latin typeface="Arial" pitchFamily="18"/>
              <a:ea typeface="Microsoft YaHei" pitchFamily="2"/>
              <a:cs typeface="Lucida Sans" pitchFamily="2"/>
            </a:endParaRPr>
          </a:p>
        </p:txBody>
      </p:sp>
      <p:sp>
        <p:nvSpPr>
          <p:cNvPr id="5" name="Номер слайда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82F0F808-4BD4-4F0F-9984-E218B55B64BD}" type="slidenum">
              <a:t>‹#›</a:t>
            </a:fld>
            <a:endParaRPr lang="ru-RU" sz="1400" b="0" i="0" u="none" strike="noStrike" kern="1200">
              <a:ln>
                <a:noFill/>
              </a:ln>
              <a:latin typeface="Arial" pitchFamily="18"/>
              <a:ea typeface="Microsoft YaHei" pitchFamily="2"/>
              <a:cs typeface="Lucida Sans" pitchFamily="2"/>
            </a:endParaRPr>
          </a:p>
        </p:txBody>
      </p:sp>
    </p:spTree>
    <p:extLst>
      <p:ext uri="{BB962C8B-B14F-4D97-AF65-F5344CB8AC3E}">
        <p14:creationId xmlns:p14="http://schemas.microsoft.com/office/powerpoint/2010/main" val="4134465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ru-RU"/>
          </a:p>
        </p:txBody>
      </p:sp>
      <p:sp>
        <p:nvSpPr>
          <p:cNvPr id="4" name="Верхний колонтитул 3"/>
          <p:cNvSpPr txBox="1">
            <a:spLocks noGrp="1"/>
          </p:cNvSpPr>
          <p:nvPr>
            <p:ph type="hdr" sz="quarter"/>
          </p:nvPr>
        </p:nvSpPr>
        <p:spPr>
          <a:xfrm>
            <a:off x="0" y="0"/>
            <a:ext cx="3280680" cy="534240"/>
          </a:xfrm>
          <a:prstGeom prst="rect">
            <a:avLst/>
          </a:prstGeom>
          <a:noFill/>
          <a:ln>
            <a:noFill/>
          </a:ln>
        </p:spPr>
        <p:txBody>
          <a:bodyPr lIns="0" tIns="0" rIns="0" bIns="0" anchorCtr="0"/>
          <a:lstStyle>
            <a:lvl1pPr lvl="0"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5" name="Дата 4"/>
          <p:cNvSpPr txBox="1">
            <a:spLocks noGrp="1"/>
          </p:cNvSpPr>
          <p:nvPr>
            <p:ph type="dt" idx="1"/>
          </p:nvPr>
        </p:nvSpPr>
        <p:spPr>
          <a:xfrm>
            <a:off x="4278960" y="0"/>
            <a:ext cx="3280680" cy="534240"/>
          </a:xfrm>
          <a:prstGeom prst="rect">
            <a:avLst/>
          </a:prstGeom>
          <a:noFill/>
          <a:ln>
            <a:noFill/>
          </a:ln>
        </p:spPr>
        <p:txBody>
          <a:bodyPr lIns="0" tIns="0" rIns="0" bIns="0" anchorCtr="0"/>
          <a:lstStyle>
            <a:lvl1pPr lvl="0" algn="r"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6" name="Нижний колонтитул 5"/>
          <p:cNvSpPr txBox="1">
            <a:spLocks noGrp="1"/>
          </p:cNvSpPr>
          <p:nvPr>
            <p:ph type="ftr" sz="quarter" idx="4"/>
          </p:nvPr>
        </p:nvSpPr>
        <p:spPr>
          <a:xfrm>
            <a:off x="0" y="10157400"/>
            <a:ext cx="3280680" cy="534240"/>
          </a:xfrm>
          <a:prstGeom prst="rect">
            <a:avLst/>
          </a:prstGeom>
          <a:noFill/>
          <a:ln>
            <a:noFill/>
          </a:ln>
        </p:spPr>
        <p:txBody>
          <a:bodyPr lIns="0" tIns="0" rIns="0" bIns="0" anchor="b" anchorCtr="0"/>
          <a:lstStyle>
            <a:lvl1pPr lvl="0"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7" name="Номер слайда 6"/>
          <p:cNvSpPr txBox="1">
            <a:spLocks noGrp="1"/>
          </p:cNvSpPr>
          <p:nvPr>
            <p:ph type="sldNum" sz="quarter" idx="5"/>
          </p:nvPr>
        </p:nvSpPr>
        <p:spPr>
          <a:xfrm>
            <a:off x="4278960" y="10157400"/>
            <a:ext cx="3280680" cy="534240"/>
          </a:xfrm>
          <a:prstGeom prst="rect">
            <a:avLst/>
          </a:prstGeom>
          <a:noFill/>
          <a:ln>
            <a:noFill/>
          </a:ln>
        </p:spPr>
        <p:txBody>
          <a:bodyPr lIns="0" tIns="0" rIns="0" bIns="0" anchor="b" anchorCtr="0"/>
          <a:lstStyle>
            <a:lvl1pPr lvl="0" algn="r" rtl="0" hangingPunct="0">
              <a:buNone/>
              <a:tabLst/>
              <a:defRPr lang="ru-RU" sz="1400" kern="1200">
                <a:latin typeface="Times New Roman" pitchFamily="18"/>
                <a:ea typeface="Lucida Sans Unicode" pitchFamily="2"/>
                <a:cs typeface="Tahoma" pitchFamily="2"/>
              </a:defRPr>
            </a:lvl1pPr>
          </a:lstStyle>
          <a:p>
            <a:pPr lvl="0"/>
            <a:fld id="{E8297792-64DC-44E5-9D4F-6EAB9C501F8F}" type="slidenum">
              <a:t>‹#›</a:t>
            </a:fld>
            <a:endParaRPr lang="ru-RU"/>
          </a:p>
        </p:txBody>
      </p:sp>
    </p:spTree>
    <p:extLst>
      <p:ext uri="{BB962C8B-B14F-4D97-AF65-F5344CB8AC3E}">
        <p14:creationId xmlns:p14="http://schemas.microsoft.com/office/powerpoint/2010/main" val="1801986121"/>
      </p:ext>
    </p:extLst>
  </p:cSld>
  <p:clrMap bg1="lt1" tx1="dk1" bg2="lt2" tx2="dk2" accent1="accent1" accent2="accent2" accent3="accent3" accent4="accent4" accent5="accent5" accent6="accent6" hlink="hlink" folHlink="folHlink"/>
  <p:notesStyle>
    <a:lvl1pPr marL="216000" marR="0" indent="-216000" rtl="0" hangingPunct="0">
      <a:tabLst/>
      <a:defRPr lang="ru-RU" sz="2000" b="0" i="0" u="none" strike="noStrike" kern="1200">
        <a:ln>
          <a:noFill/>
        </a:ln>
        <a:latin typeface="Arial" pitchFamily="18"/>
        <a:ea typeface="Microsoft YaHei"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spAutoFit/>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spAutoFit/>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67035" y="5897277"/>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
        <p:nvSpPr>
          <p:cNvPr id="29" name="Заголовок 28"/>
          <p:cNvSpPr>
            <a:spLocks noGrp="1"/>
          </p:cNvSpPr>
          <p:nvPr>
            <p:ph type="ctrTitle"/>
          </p:nvPr>
        </p:nvSpPr>
        <p:spPr>
          <a:xfrm>
            <a:off x="420026" y="5349987"/>
            <a:ext cx="9324578" cy="1347442"/>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20026" y="4283816"/>
            <a:ext cx="9324578" cy="1007957"/>
          </a:xfrm>
        </p:spPr>
        <p:txBody>
          <a:bodyPr anchor="b"/>
          <a:lstStyle>
            <a:lvl1pPr marL="0" indent="0" algn="l">
              <a:buNone/>
              <a:defRPr sz="2600">
                <a:solidFill>
                  <a:schemeClr val="tx2">
                    <a:shade val="75000"/>
                  </a:schemeClr>
                </a:solidFill>
              </a:defRPr>
            </a:lvl1pPr>
            <a:lvl2pPr marL="503972" indent="0" algn="ctr">
              <a:buNone/>
            </a:lvl2pPr>
            <a:lvl3pPr marL="1007943" indent="0" algn="ctr">
              <a:buNone/>
            </a:lvl3pPr>
            <a:lvl4pPr marL="1511915" indent="0" algn="ctr">
              <a:buNone/>
            </a:lvl4pPr>
            <a:lvl5pPr marL="2015886" indent="0" algn="ctr">
              <a:buNone/>
            </a:lvl5pPr>
            <a:lvl6pPr marL="2519858" indent="0" algn="ctr">
              <a:buNone/>
            </a:lvl6pPr>
            <a:lvl7pPr marL="3023829" indent="0" algn="ctr">
              <a:buNone/>
            </a:lvl7pPr>
            <a:lvl8pPr marL="3527801" indent="0" algn="ctr">
              <a:buNone/>
            </a:lvl8pPr>
            <a:lvl9pPr marL="4031772"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pPr lvl="0"/>
            <a:endParaRPr lang="ru-RU"/>
          </a:p>
        </p:txBody>
      </p:sp>
      <p:sp>
        <p:nvSpPr>
          <p:cNvPr id="2" name="Нижний колонтитул 1"/>
          <p:cNvSpPr>
            <a:spLocks noGrp="1"/>
          </p:cNvSpPr>
          <p:nvPr>
            <p:ph type="ftr" sz="quarter" idx="11"/>
          </p:nvPr>
        </p:nvSpPr>
        <p:spPr/>
        <p:txBody>
          <a:bodyPr/>
          <a:lstStyle/>
          <a:p>
            <a:pPr lvl="0"/>
            <a:endParaRPr lang="ru-RU"/>
          </a:p>
        </p:txBody>
      </p:sp>
      <p:sp>
        <p:nvSpPr>
          <p:cNvPr id="15" name="Номер слайда 14"/>
          <p:cNvSpPr>
            <a:spLocks noGrp="1"/>
          </p:cNvSpPr>
          <p:nvPr>
            <p:ph type="sldNum" sz="quarter" idx="12"/>
          </p:nvPr>
        </p:nvSpPr>
        <p:spPr>
          <a:xfrm>
            <a:off x="9072562" y="7136333"/>
            <a:ext cx="836692" cy="272148"/>
          </a:xfrm>
        </p:spPr>
        <p:txBody>
          <a:bodyPr/>
          <a:lstStyle/>
          <a:p>
            <a:pPr lvl="0"/>
            <a:fld id="{C5F149C9-0BC5-48B0-A708-BBD817497FC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lvl="0"/>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61AAEBB2-6A90-40C2-8EF6-EE18D5DBA41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560469" y="605475"/>
            <a:ext cx="2016125" cy="645022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4031" y="605475"/>
            <a:ext cx="6888427" cy="645022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lvl="0"/>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733FB8C2-3E17-4929-A82C-0A99726F53C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lvl="0"/>
            <a:endParaRPr lang="ru-RU"/>
          </a:p>
        </p:txBody>
      </p:sp>
      <p:sp>
        <p:nvSpPr>
          <p:cNvPr id="19" name="Нижний колонтитул 18"/>
          <p:cNvSpPr>
            <a:spLocks noGrp="1"/>
          </p:cNvSpPr>
          <p:nvPr>
            <p:ph type="ftr" sz="quarter" idx="11"/>
          </p:nvPr>
        </p:nvSpPr>
        <p:spPr>
          <a:xfrm>
            <a:off x="3948245" y="83997"/>
            <a:ext cx="3192198" cy="318486"/>
          </a:xfrm>
        </p:spPr>
        <p:txBody>
          <a:bodyPr/>
          <a:lstStyle/>
          <a:p>
            <a:pPr lvl="0"/>
            <a:endParaRPr lang="ru-RU"/>
          </a:p>
        </p:txBody>
      </p:sp>
      <p:sp>
        <p:nvSpPr>
          <p:cNvPr id="16" name="Номер слайда 15"/>
          <p:cNvSpPr>
            <a:spLocks noGrp="1"/>
          </p:cNvSpPr>
          <p:nvPr>
            <p:ph type="sldNum" sz="quarter" idx="12"/>
          </p:nvPr>
        </p:nvSpPr>
        <p:spPr>
          <a:xfrm>
            <a:off x="9072562" y="7136333"/>
            <a:ext cx="836692" cy="272148"/>
          </a:xfrm>
        </p:spPr>
        <p:txBody>
          <a:bodyPr/>
          <a:lstStyle/>
          <a:p>
            <a:pPr lvl="0"/>
            <a:fld id="{9FBD0CBF-BF8B-4711-A9A3-51D20A0F916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67035" y="3797367"/>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
        <p:nvSpPr>
          <p:cNvPr id="6" name="Текст 5"/>
          <p:cNvSpPr>
            <a:spLocks noGrp="1"/>
          </p:cNvSpPr>
          <p:nvPr>
            <p:ph type="body" idx="1"/>
          </p:nvPr>
        </p:nvSpPr>
        <p:spPr>
          <a:xfrm>
            <a:off x="420026" y="1847921"/>
            <a:ext cx="9324578" cy="1343942"/>
          </a:xfrm>
        </p:spPr>
        <p:txBody>
          <a:bodyPr anchor="b"/>
          <a:lstStyle>
            <a:lvl1pPr marL="0" indent="0" algn="r">
              <a:buNone/>
              <a:defRPr sz="2200">
                <a:solidFill>
                  <a:schemeClr val="tx2">
                    <a:shade val="75000"/>
                  </a:schemeClr>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pPr lvl="0"/>
            <a:endParaRPr lang="ru-RU"/>
          </a:p>
        </p:txBody>
      </p:sp>
      <p:sp>
        <p:nvSpPr>
          <p:cNvPr id="11" name="Нижний колонтитул 10"/>
          <p:cNvSpPr>
            <a:spLocks noGrp="1"/>
          </p:cNvSpPr>
          <p:nvPr>
            <p:ph type="ftr" sz="quarter" idx="11"/>
          </p:nvPr>
        </p:nvSpPr>
        <p:spPr/>
        <p:txBody>
          <a:bodyPr/>
          <a:lstStyle/>
          <a:p>
            <a:pPr lvl="0"/>
            <a:endParaRPr lang="ru-RU"/>
          </a:p>
        </p:txBody>
      </p:sp>
      <p:sp>
        <p:nvSpPr>
          <p:cNvPr id="16" name="Номер слайда 15"/>
          <p:cNvSpPr>
            <a:spLocks noGrp="1"/>
          </p:cNvSpPr>
          <p:nvPr>
            <p:ph type="sldNum" sz="quarter" idx="12"/>
          </p:nvPr>
        </p:nvSpPr>
        <p:spPr/>
        <p:txBody>
          <a:bodyPr/>
          <a:lstStyle/>
          <a:p>
            <a:pPr lvl="0"/>
            <a:fld id="{8D7A12E1-C442-4BF2-9ECE-7D451497FC34}" type="slidenum">
              <a:rPr lang="ru-RU" smtClean="0"/>
              <a:t>‹#›</a:t>
            </a:fld>
            <a:endParaRPr lang="ru-RU"/>
          </a:p>
        </p:txBody>
      </p:sp>
      <p:sp>
        <p:nvSpPr>
          <p:cNvPr id="8" name="Заголовок 7"/>
          <p:cNvSpPr>
            <a:spLocks noGrp="1"/>
          </p:cNvSpPr>
          <p:nvPr>
            <p:ph type="title"/>
          </p:nvPr>
        </p:nvSpPr>
        <p:spPr>
          <a:xfrm>
            <a:off x="198961" y="3248616"/>
            <a:ext cx="9576594" cy="1306050"/>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32661" y="503978"/>
            <a:ext cx="9576594" cy="927320"/>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36021" y="1763924"/>
            <a:ext cx="4620286" cy="5207776"/>
          </a:xfrm>
        </p:spPr>
        <p:txBody>
          <a:bodyPr/>
          <a:lstStyle>
            <a:lvl1pPr>
              <a:defRPr sz="3100"/>
            </a:lvl1pPr>
            <a:lvl2pPr>
              <a:defRPr sz="26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5124318" y="1763924"/>
            <a:ext cx="4788297" cy="5207776"/>
          </a:xfrm>
        </p:spPr>
        <p:txBody>
          <a:bodyPr/>
          <a:lstStyle>
            <a:lvl1pPr>
              <a:defRPr sz="3100"/>
            </a:lvl1pPr>
            <a:lvl2pPr>
              <a:defRPr sz="26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pPr lvl="0"/>
            <a:endParaRPr lang="ru-RU"/>
          </a:p>
        </p:txBody>
      </p:sp>
      <p:sp>
        <p:nvSpPr>
          <p:cNvPr id="10" name="Нижний колонтитул 9"/>
          <p:cNvSpPr>
            <a:spLocks noGrp="1"/>
          </p:cNvSpPr>
          <p:nvPr>
            <p:ph type="ftr" sz="quarter" idx="11"/>
          </p:nvPr>
        </p:nvSpPr>
        <p:spPr/>
        <p:txBody>
          <a:bodyPr/>
          <a:lstStyle/>
          <a:p>
            <a:pPr lvl="0"/>
            <a:endParaRPr lang="ru-RU"/>
          </a:p>
        </p:txBody>
      </p:sp>
      <p:sp>
        <p:nvSpPr>
          <p:cNvPr id="31" name="Номер слайда 30"/>
          <p:cNvSpPr>
            <a:spLocks noGrp="1"/>
          </p:cNvSpPr>
          <p:nvPr>
            <p:ph type="sldNum" sz="quarter" idx="12"/>
          </p:nvPr>
        </p:nvSpPr>
        <p:spPr/>
        <p:txBody>
          <a:bodyPr/>
          <a:lstStyle/>
          <a:p>
            <a:pPr lvl="0"/>
            <a:fld id="{1C5AD662-7886-4674-94FD-6B718FD7AA4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36021" y="5963744"/>
            <a:ext cx="9492589" cy="972958"/>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310272" y="734968"/>
            <a:ext cx="4730040" cy="705219"/>
          </a:xfrm>
        </p:spPr>
        <p:txBody>
          <a:bodyPr anchor="ctr"/>
          <a:lstStyle>
            <a:lvl1pPr marL="0" indent="0">
              <a:buNone/>
              <a:defRPr sz="2000" b="0" cap="all" baseline="0">
                <a:solidFill>
                  <a:schemeClr val="accent1">
                    <a:shade val="50000"/>
                  </a:schemeClr>
                </a:solidFill>
                <a:latin typeface="+mj-lt"/>
                <a:ea typeface="+mj-ea"/>
                <a:cs typeface="+mj-cs"/>
              </a:defRPr>
            </a:lvl1pPr>
            <a:lvl2pPr>
              <a:buNone/>
              <a:defRPr sz="2200" b="1"/>
            </a:lvl2pPr>
            <a:lvl3pPr>
              <a:buNone/>
              <a:defRPr sz="2000" b="1"/>
            </a:lvl3pPr>
            <a:lvl4pPr>
              <a:buNone/>
              <a:defRPr sz="1800" b="1"/>
            </a:lvl4pPr>
            <a:lvl5pPr>
              <a:buNone/>
              <a:defRPr sz="18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5120818" y="734968"/>
            <a:ext cx="4731898" cy="705219"/>
          </a:xfrm>
        </p:spPr>
        <p:txBody>
          <a:bodyPr anchor="ctr"/>
          <a:lstStyle>
            <a:lvl1pPr marL="0" indent="0">
              <a:buNone/>
              <a:defRPr sz="2000" b="0" cap="all" baseline="0">
                <a:solidFill>
                  <a:schemeClr val="accent1">
                    <a:shade val="50000"/>
                  </a:schemeClr>
                </a:solidFill>
                <a:latin typeface="+mj-lt"/>
                <a:ea typeface="+mj-ea"/>
                <a:cs typeface="+mj-cs"/>
              </a:defRPr>
            </a:lvl1pPr>
            <a:lvl2pPr>
              <a:buNone/>
              <a:defRPr sz="2200" b="1"/>
            </a:lvl2pPr>
            <a:lvl3pPr>
              <a:buNone/>
              <a:defRPr sz="2000" b="1"/>
            </a:lvl3pPr>
            <a:lvl4pPr>
              <a:buNone/>
              <a:defRPr sz="1800" b="1"/>
            </a:lvl4pPr>
            <a:lvl5pPr>
              <a:buNone/>
              <a:defRPr sz="18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310272" y="1450688"/>
            <a:ext cx="4730040" cy="4345064"/>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5124902" y="1450688"/>
            <a:ext cx="4727813" cy="4345064"/>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pPr lvl="0"/>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a:xfrm>
            <a:off x="9072563" y="7139693"/>
            <a:ext cx="840052" cy="272148"/>
          </a:xfrm>
        </p:spPr>
        <p:txBody>
          <a:bodyPr/>
          <a:lstStyle/>
          <a:p>
            <a:pPr lvl="0"/>
            <a:fld id="{7F28A53A-5079-426C-B61D-E3B414C06735}" type="slidenum">
              <a:rPr lang="ru-RU" smtClean="0"/>
              <a:t>‹#›</a:t>
            </a:fld>
            <a:endParaRPr lang="ru-RU"/>
          </a:p>
        </p:txBody>
      </p:sp>
      <p:sp>
        <p:nvSpPr>
          <p:cNvPr id="11" name="Прямая соединительная линия 10"/>
          <p:cNvSpPr>
            <a:spLocks noChangeShapeType="1"/>
          </p:cNvSpPr>
          <p:nvPr/>
        </p:nvSpPr>
        <p:spPr bwMode="auto">
          <a:xfrm>
            <a:off x="567035" y="6635715"/>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32661" y="503978"/>
            <a:ext cx="9576594" cy="927320"/>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pPr lvl="0"/>
            <a:endParaRPr lang="ru-RU"/>
          </a:p>
        </p:txBody>
      </p:sp>
      <p:sp>
        <p:nvSpPr>
          <p:cNvPr id="21" name="Нижний колонтитул 20"/>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068DD4F8-1CA2-46B2-9DEA-EF8742262CB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lvl="0"/>
            <a:endParaRPr lang="ru-RU"/>
          </a:p>
        </p:txBody>
      </p:sp>
      <p:sp>
        <p:nvSpPr>
          <p:cNvPr id="24" name="Нижний колонтитул 23"/>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5EB2D6E9-4B7F-4905-AEC8-99C08244B8A9}" type="slidenum">
              <a:rPr lang="ru-RU" smtClean="0"/>
              <a:t>‹#›</a:t>
            </a:fld>
            <a:endParaRPr lang="ru-RU"/>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67035" y="6447569"/>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
        <p:nvSpPr>
          <p:cNvPr id="12" name="Заголовок 11"/>
          <p:cNvSpPr>
            <a:spLocks noGrp="1"/>
          </p:cNvSpPr>
          <p:nvPr>
            <p:ph type="title"/>
          </p:nvPr>
        </p:nvSpPr>
        <p:spPr>
          <a:xfrm>
            <a:off x="504031" y="6047740"/>
            <a:ext cx="9324578" cy="573975"/>
          </a:xfrm>
        </p:spPr>
        <p:txBody>
          <a:bodyPr anchor="ctr"/>
          <a:lstStyle>
            <a:lvl1pPr algn="l">
              <a:buNone/>
              <a:defRPr sz="22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504032" y="671971"/>
            <a:ext cx="3316456" cy="5291773"/>
          </a:xfrm>
        </p:spPr>
        <p:txBody>
          <a:bodyPr/>
          <a:lstStyle>
            <a:lvl1pPr marL="0" indent="0">
              <a:buNone/>
              <a:defRPr sz="1500"/>
            </a:lvl1pPr>
            <a:lvl2pPr>
              <a:buNone/>
              <a:defRPr sz="1300"/>
            </a:lvl2pPr>
            <a:lvl3pPr>
              <a:buNone/>
              <a:defRPr sz="1100"/>
            </a:lvl3pPr>
            <a:lvl4pPr>
              <a:buNone/>
              <a:defRPr sz="1000"/>
            </a:lvl4pPr>
            <a:lvl5pPr>
              <a:buNone/>
              <a:defRPr sz="10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941244" y="671971"/>
            <a:ext cx="5887365" cy="5291773"/>
          </a:xfrm>
        </p:spPr>
        <p:txBody>
          <a:bodyPr/>
          <a:lstStyle>
            <a:lvl1pPr>
              <a:defRPr sz="3500"/>
            </a:lvl1pPr>
            <a:lvl2pPr>
              <a:defRPr sz="3100"/>
            </a:lvl2pPr>
            <a:lvl3pPr>
              <a:defRPr sz="2600"/>
            </a:lvl3pPr>
            <a:lvl4pPr>
              <a:defRPr sz="2200"/>
            </a:lvl4pPr>
            <a:lvl5pPr>
              <a:defRPr sz="22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lvl="0"/>
            <a:endParaRPr lang="ru-RU"/>
          </a:p>
        </p:txBody>
      </p:sp>
      <p:sp>
        <p:nvSpPr>
          <p:cNvPr id="29" name="Нижний колонтитул 28"/>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EDA9D1CD-2E72-427C-9518-EDC2FD47713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864239" y="679725"/>
            <a:ext cx="5544344" cy="4031827"/>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5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pPr lvl="0"/>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31" name="Номер слайда 30"/>
          <p:cNvSpPr>
            <a:spLocks noGrp="1"/>
          </p:cNvSpPr>
          <p:nvPr>
            <p:ph type="sldNum" sz="quarter" idx="12"/>
          </p:nvPr>
        </p:nvSpPr>
        <p:spPr/>
        <p:txBody>
          <a:bodyPr/>
          <a:lstStyle/>
          <a:p>
            <a:pPr lvl="0"/>
            <a:fld id="{EFDC9AC5-FF79-4E7B-9FB4-E7E8A99FB7B2}" type="slidenum">
              <a:rPr lang="ru-RU" smtClean="0"/>
              <a:t>‹#›</a:t>
            </a:fld>
            <a:endParaRPr lang="ru-RU"/>
          </a:p>
        </p:txBody>
      </p:sp>
      <p:sp>
        <p:nvSpPr>
          <p:cNvPr id="17" name="Заголовок 16"/>
          <p:cNvSpPr>
            <a:spLocks noGrp="1"/>
          </p:cNvSpPr>
          <p:nvPr>
            <p:ph type="title"/>
          </p:nvPr>
        </p:nvSpPr>
        <p:spPr>
          <a:xfrm>
            <a:off x="420026" y="5504696"/>
            <a:ext cx="6468401" cy="575726"/>
          </a:xfrm>
        </p:spPr>
        <p:txBody>
          <a:bodyPr anchor="ctr"/>
          <a:lstStyle>
            <a:lvl1pPr algn="l">
              <a:buNone/>
              <a:defRPr sz="22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420026" y="6099348"/>
            <a:ext cx="6468401" cy="846964"/>
          </a:xfrm>
        </p:spPr>
        <p:txBody>
          <a:bodyPr lIns="120953" tIns="0"/>
          <a:lstStyle>
            <a:lvl1pPr marL="0" indent="0">
              <a:buNone/>
              <a:defRPr sz="1500"/>
            </a:lvl1pPr>
            <a:lvl2pPr>
              <a:defRPr sz="1300"/>
            </a:lvl2pPr>
            <a:lvl3pPr>
              <a:defRPr sz="1100"/>
            </a:lvl3pPr>
            <a:lvl4pPr>
              <a:defRPr sz="1000"/>
            </a:lvl4pPr>
            <a:lvl5pPr>
              <a:defRPr sz="10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67035" y="1158421"/>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
        <p:nvSpPr>
          <p:cNvPr id="8" name="Текст 7"/>
          <p:cNvSpPr>
            <a:spLocks noGrp="1"/>
          </p:cNvSpPr>
          <p:nvPr>
            <p:ph type="body" idx="1"/>
          </p:nvPr>
        </p:nvSpPr>
        <p:spPr>
          <a:xfrm>
            <a:off x="336021" y="1713176"/>
            <a:ext cx="9576594" cy="4989036"/>
          </a:xfrm>
          <a:prstGeom prst="rect">
            <a:avLst/>
          </a:prstGeom>
        </p:spPr>
        <p:txBody>
          <a:bodyPr vert="horz" lIns="100794" tIns="50397" rIns="100794" bIns="50397">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7140443" y="83997"/>
            <a:ext cx="2772172" cy="318486"/>
          </a:xfrm>
          <a:prstGeom prst="rect">
            <a:avLst/>
          </a:prstGeom>
        </p:spPr>
        <p:txBody>
          <a:bodyPr vert="horz" lIns="100794" tIns="50397" rIns="100794" bIns="50397"/>
          <a:lstStyle>
            <a:lvl1pPr algn="l" eaLnBrk="1" latinLnBrk="0" hangingPunct="1">
              <a:defRPr kumimoji="0" sz="1300">
                <a:solidFill>
                  <a:schemeClr val="accent1">
                    <a:shade val="75000"/>
                  </a:schemeClr>
                </a:solidFill>
              </a:defRPr>
            </a:lvl1pPr>
          </a:lstStyle>
          <a:p>
            <a:pPr lvl="0"/>
            <a:endParaRPr lang="ru-RU"/>
          </a:p>
        </p:txBody>
      </p:sp>
      <p:sp>
        <p:nvSpPr>
          <p:cNvPr id="28" name="Нижний колонтитул 27"/>
          <p:cNvSpPr>
            <a:spLocks noGrp="1"/>
          </p:cNvSpPr>
          <p:nvPr>
            <p:ph type="ftr" sz="quarter" idx="3"/>
          </p:nvPr>
        </p:nvSpPr>
        <p:spPr>
          <a:xfrm>
            <a:off x="3444214" y="83997"/>
            <a:ext cx="3696229" cy="318486"/>
          </a:xfrm>
          <a:prstGeom prst="rect">
            <a:avLst/>
          </a:prstGeom>
        </p:spPr>
        <p:txBody>
          <a:bodyPr vert="horz" lIns="100794" tIns="50397" rIns="100794" bIns="50397"/>
          <a:lstStyle>
            <a:lvl1pPr algn="r" eaLnBrk="1" latinLnBrk="0" hangingPunct="1">
              <a:defRPr kumimoji="0" sz="1300">
                <a:solidFill>
                  <a:schemeClr val="accent1">
                    <a:shade val="75000"/>
                  </a:schemeClr>
                </a:solidFill>
              </a:defRPr>
            </a:lvl1pPr>
          </a:lstStyle>
          <a:p>
            <a:pPr lvl="0"/>
            <a:endParaRPr lang="ru-RU"/>
          </a:p>
        </p:txBody>
      </p:sp>
      <p:sp>
        <p:nvSpPr>
          <p:cNvPr id="5" name="Номер слайда 4"/>
          <p:cNvSpPr>
            <a:spLocks noGrp="1"/>
          </p:cNvSpPr>
          <p:nvPr>
            <p:ph type="sldNum" sz="quarter" idx="4"/>
          </p:nvPr>
        </p:nvSpPr>
        <p:spPr>
          <a:xfrm>
            <a:off x="9072563" y="7139694"/>
            <a:ext cx="840052" cy="269488"/>
          </a:xfrm>
          <a:prstGeom prst="rect">
            <a:avLst/>
          </a:prstGeom>
        </p:spPr>
        <p:txBody>
          <a:bodyPr vert="horz" lIns="100794" tIns="50397" rIns="100794" bIns="50397"/>
          <a:lstStyle>
            <a:lvl1pPr algn="r" eaLnBrk="1" latinLnBrk="0" hangingPunct="1">
              <a:defRPr kumimoji="0" sz="1300">
                <a:solidFill>
                  <a:schemeClr val="accent1">
                    <a:shade val="75000"/>
                  </a:schemeClr>
                </a:solidFill>
              </a:defRPr>
            </a:lvl1pPr>
          </a:lstStyle>
          <a:p>
            <a:pPr lvl="0"/>
            <a:fld id="{E05F094A-236B-4FEB-82E1-5592FCF8D48E}" type="slidenum">
              <a:rPr lang="ru-RU" smtClean="0"/>
              <a:t>‹#›</a:t>
            </a:fld>
            <a:endParaRPr lang="ru-RU"/>
          </a:p>
        </p:txBody>
      </p:sp>
      <p:sp>
        <p:nvSpPr>
          <p:cNvPr id="10" name="Заголовок 9"/>
          <p:cNvSpPr>
            <a:spLocks noGrp="1"/>
          </p:cNvSpPr>
          <p:nvPr>
            <p:ph type="title"/>
          </p:nvPr>
        </p:nvSpPr>
        <p:spPr>
          <a:xfrm>
            <a:off x="336021" y="503978"/>
            <a:ext cx="9576594" cy="923960"/>
          </a:xfrm>
          <a:prstGeom prst="rect">
            <a:avLst/>
          </a:prstGeom>
        </p:spPr>
        <p:txBody>
          <a:bodyPr vert="horz" lIns="100794" tIns="50397" rIns="100794" bIns="50397"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67035" y="1158421"/>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
        <p:nvSpPr>
          <p:cNvPr id="12" name="Прямая соединительная линия 11"/>
          <p:cNvSpPr>
            <a:spLocks noChangeShapeType="1"/>
          </p:cNvSpPr>
          <p:nvPr/>
        </p:nvSpPr>
        <p:spPr bwMode="auto">
          <a:xfrm>
            <a:off x="567035" y="1166234"/>
            <a:ext cx="9513590" cy="262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00794" tIns="50397" rIns="100794" bIns="50397"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77979" indent="-377979" algn="l" rtl="0" eaLnBrk="1" latinLnBrk="0" hangingPunct="1">
        <a:spcBef>
          <a:spcPct val="20000"/>
        </a:spcBef>
        <a:buClr>
          <a:schemeClr val="accent1"/>
        </a:buClr>
        <a:buSzPct val="70000"/>
        <a:buFont typeface="Wingdings 2"/>
        <a:buChar char=""/>
        <a:defRPr kumimoji="0" sz="3500" kern="1200">
          <a:solidFill>
            <a:schemeClr val="tx2"/>
          </a:solidFill>
          <a:latin typeface="+mn-lt"/>
          <a:ea typeface="+mn-ea"/>
          <a:cs typeface="+mn-cs"/>
        </a:defRPr>
      </a:lvl1pPr>
      <a:lvl2pPr marL="818954" indent="-314982" algn="l" rtl="0" eaLnBrk="1" latinLnBrk="0" hangingPunct="1">
        <a:spcBef>
          <a:spcPct val="20000"/>
        </a:spcBef>
        <a:buClr>
          <a:schemeClr val="accent1"/>
        </a:buClr>
        <a:buSzPct val="70000"/>
        <a:buFont typeface="Wingdings 2"/>
        <a:buChar char=""/>
        <a:defRPr kumimoji="0" sz="3100" kern="1200">
          <a:solidFill>
            <a:schemeClr val="tx2"/>
          </a:solidFill>
          <a:latin typeface="+mn-lt"/>
          <a:ea typeface="+mn-ea"/>
          <a:cs typeface="+mn-cs"/>
        </a:defRPr>
      </a:lvl2pPr>
      <a:lvl3pPr marL="1259929" indent="-251986" algn="l" rtl="0" eaLnBrk="1" latinLnBrk="0" hangingPunct="1">
        <a:spcBef>
          <a:spcPct val="20000"/>
        </a:spcBef>
        <a:buClr>
          <a:schemeClr val="accent1"/>
        </a:buClr>
        <a:buSzPct val="70000"/>
        <a:buFont typeface="Wingdings 2"/>
        <a:buChar char=""/>
        <a:defRPr kumimoji="0" sz="2600" kern="1200">
          <a:solidFill>
            <a:schemeClr val="tx2"/>
          </a:solidFill>
          <a:latin typeface="+mn-lt"/>
          <a:ea typeface="+mn-ea"/>
          <a:cs typeface="+mn-cs"/>
        </a:defRPr>
      </a:lvl3pPr>
      <a:lvl4pPr marL="1763900" indent="-251986" algn="l" rtl="0" eaLnBrk="1" latinLnBrk="0" hangingPunct="1">
        <a:spcBef>
          <a:spcPct val="20000"/>
        </a:spcBef>
        <a:buClr>
          <a:schemeClr val="accent1"/>
        </a:buClr>
        <a:buSzPct val="70000"/>
        <a:buFont typeface="Wingdings 2"/>
        <a:buChar char=""/>
        <a:defRPr kumimoji="0" sz="2200" kern="1200">
          <a:solidFill>
            <a:schemeClr val="tx2"/>
          </a:solidFill>
          <a:latin typeface="+mn-lt"/>
          <a:ea typeface="+mn-ea"/>
          <a:cs typeface="+mn-cs"/>
        </a:defRPr>
      </a:lvl4pPr>
      <a:lvl5pPr marL="2267872" indent="-251986" algn="l" rtl="0" eaLnBrk="1" latinLnBrk="0" hangingPunct="1">
        <a:spcBef>
          <a:spcPct val="20000"/>
        </a:spcBef>
        <a:buClr>
          <a:schemeClr val="accent1"/>
        </a:buClr>
        <a:buSzPct val="60000"/>
        <a:buFont typeface="Wingdings 2"/>
        <a:buChar char=""/>
        <a:defRPr kumimoji="0" sz="2000" kern="1200">
          <a:solidFill>
            <a:schemeClr val="tx2"/>
          </a:solidFill>
          <a:latin typeface="+mn-lt"/>
          <a:ea typeface="+mn-ea"/>
          <a:cs typeface="+mn-cs"/>
        </a:defRPr>
      </a:lvl5pPr>
      <a:lvl6pPr marL="2771844" indent="-251986" algn="l" rtl="0" eaLnBrk="1" latinLnBrk="0" hangingPunct="1">
        <a:spcBef>
          <a:spcPct val="20000"/>
        </a:spcBef>
        <a:buClr>
          <a:schemeClr val="accent1"/>
        </a:buClr>
        <a:buSzPct val="60000"/>
        <a:buFont typeface="Wingdings 2"/>
        <a:buChar char=""/>
        <a:defRPr kumimoji="0" sz="2000" kern="1200">
          <a:solidFill>
            <a:schemeClr val="tx2"/>
          </a:solidFill>
          <a:latin typeface="+mn-lt"/>
          <a:ea typeface="+mn-ea"/>
          <a:cs typeface="+mn-cs"/>
        </a:defRPr>
      </a:lvl6pPr>
      <a:lvl7pPr marL="3275815" indent="-251986"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7pPr>
      <a:lvl8pPr marL="3779787" indent="-251986" algn="l" rtl="0" eaLnBrk="1" latinLnBrk="0" hangingPunct="1">
        <a:spcBef>
          <a:spcPct val="20000"/>
        </a:spcBef>
        <a:buClr>
          <a:schemeClr val="accent1"/>
        </a:buClr>
        <a:buSzPct val="60000"/>
        <a:buFont typeface="Wingdings 2"/>
        <a:buChar char=""/>
        <a:defRPr kumimoji="0" sz="1800" kern="1200" baseline="0">
          <a:solidFill>
            <a:schemeClr val="tx2"/>
          </a:solidFill>
          <a:latin typeface="+mn-lt"/>
          <a:ea typeface="+mn-ea"/>
          <a:cs typeface="+mn-cs"/>
        </a:defRPr>
      </a:lvl8pPr>
      <a:lvl9pPr marL="4283758" indent="-251986" algn="l" rtl="0" eaLnBrk="1" latinLnBrk="0" hangingPunct="1">
        <a:spcBef>
          <a:spcPct val="20000"/>
        </a:spcBef>
        <a:buClr>
          <a:schemeClr val="accent1"/>
        </a:buClr>
        <a:buSzPct val="60000"/>
        <a:buFont typeface="Wingdings 2"/>
        <a:buChar char=""/>
        <a:defRPr kumimoji="0" sz="15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3972" algn="l" rtl="0" eaLnBrk="1" latinLnBrk="0" hangingPunct="1">
        <a:defRPr kumimoji="0" kern="1200">
          <a:solidFill>
            <a:schemeClr val="tx1"/>
          </a:solidFill>
          <a:latin typeface="+mn-lt"/>
          <a:ea typeface="+mn-ea"/>
          <a:cs typeface="+mn-cs"/>
        </a:defRPr>
      </a:lvl2pPr>
      <a:lvl3pPr marL="1007943" algn="l" rtl="0" eaLnBrk="1" latinLnBrk="0" hangingPunct="1">
        <a:defRPr kumimoji="0" kern="1200">
          <a:solidFill>
            <a:schemeClr val="tx1"/>
          </a:solidFill>
          <a:latin typeface="+mn-lt"/>
          <a:ea typeface="+mn-ea"/>
          <a:cs typeface="+mn-cs"/>
        </a:defRPr>
      </a:lvl3pPr>
      <a:lvl4pPr marL="1511915" algn="l" rtl="0" eaLnBrk="1" latinLnBrk="0" hangingPunct="1">
        <a:defRPr kumimoji="0" kern="1200">
          <a:solidFill>
            <a:schemeClr val="tx1"/>
          </a:solidFill>
          <a:latin typeface="+mn-lt"/>
          <a:ea typeface="+mn-ea"/>
          <a:cs typeface="+mn-cs"/>
        </a:defRPr>
      </a:lvl4pPr>
      <a:lvl5pPr marL="2015886" algn="l" rtl="0" eaLnBrk="1" latinLnBrk="0" hangingPunct="1">
        <a:defRPr kumimoji="0" kern="1200">
          <a:solidFill>
            <a:schemeClr val="tx1"/>
          </a:solidFill>
          <a:latin typeface="+mn-lt"/>
          <a:ea typeface="+mn-ea"/>
          <a:cs typeface="+mn-cs"/>
        </a:defRPr>
      </a:lvl5pPr>
      <a:lvl6pPr marL="2519858" algn="l" rtl="0" eaLnBrk="1" latinLnBrk="0" hangingPunct="1">
        <a:defRPr kumimoji="0" kern="1200">
          <a:solidFill>
            <a:schemeClr val="tx1"/>
          </a:solidFill>
          <a:latin typeface="+mn-lt"/>
          <a:ea typeface="+mn-ea"/>
          <a:cs typeface="+mn-cs"/>
        </a:defRPr>
      </a:lvl6pPr>
      <a:lvl7pPr marL="3023829" algn="l" rtl="0" eaLnBrk="1" latinLnBrk="0" hangingPunct="1">
        <a:defRPr kumimoji="0" kern="1200">
          <a:solidFill>
            <a:schemeClr val="tx1"/>
          </a:solidFill>
          <a:latin typeface="+mn-lt"/>
          <a:ea typeface="+mn-ea"/>
          <a:cs typeface="+mn-cs"/>
        </a:defRPr>
      </a:lvl7pPr>
      <a:lvl8pPr marL="3527801" algn="l" rtl="0" eaLnBrk="1" latinLnBrk="0" hangingPunct="1">
        <a:defRPr kumimoji="0" kern="1200">
          <a:solidFill>
            <a:schemeClr val="tx1"/>
          </a:solidFill>
          <a:latin typeface="+mn-lt"/>
          <a:ea typeface="+mn-ea"/>
          <a:cs typeface="+mn-cs"/>
        </a:defRPr>
      </a:lvl8pPr>
      <a:lvl9pPr marL="4031772"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11" name="Заголовок 10"/>
          <p:cNvSpPr>
            <a:spLocks noGrp="1"/>
          </p:cNvSpPr>
          <p:nvPr>
            <p:ph type="ctrTitle"/>
          </p:nvPr>
        </p:nvSpPr>
        <p:spPr/>
        <p:txBody>
          <a:bodyPr/>
          <a:lstStyle/>
          <a:p>
            <a:r>
              <a:rPr lang="en-US" b="1" dirty="0">
                <a:solidFill>
                  <a:srgbClr val="000000"/>
                </a:solidFill>
                <a:latin typeface="Times New Roman"/>
                <a:ea typeface="Calibri"/>
                <a:cs typeface="Times New Roman"/>
              </a:rPr>
              <a:t>Tikhon </a:t>
            </a:r>
            <a:r>
              <a:rPr lang="en-US" b="1" dirty="0" err="1">
                <a:solidFill>
                  <a:srgbClr val="000000"/>
                </a:solidFill>
                <a:latin typeface="Times New Roman"/>
                <a:ea typeface="Calibri"/>
                <a:cs typeface="Times New Roman"/>
              </a:rPr>
              <a:t>Ivanovich</a:t>
            </a:r>
            <a:r>
              <a:rPr lang="en-US" b="1" dirty="0">
                <a:solidFill>
                  <a:srgbClr val="000000"/>
                </a:solidFill>
                <a:latin typeface="Times New Roman"/>
                <a:ea typeface="Calibri"/>
                <a:cs typeface="Times New Roman"/>
              </a:rPr>
              <a:t> </a:t>
            </a:r>
            <a:r>
              <a:rPr lang="en-US" b="1" dirty="0" err="1">
                <a:solidFill>
                  <a:srgbClr val="000000"/>
                </a:solidFill>
                <a:latin typeface="Times New Roman"/>
                <a:ea typeface="Calibri"/>
                <a:cs typeface="Times New Roman"/>
              </a:rPr>
              <a:t>Eroshevsky</a:t>
            </a:r>
            <a:r>
              <a:rPr lang="ru-RU" b="1" dirty="0">
                <a:solidFill>
                  <a:srgbClr val="000000"/>
                </a:solidFill>
                <a:latin typeface="Times New Roman"/>
                <a:ea typeface="Calibri"/>
                <a:cs typeface="Times New Roman"/>
              </a:rPr>
              <a:t/>
            </a:r>
            <a:br>
              <a:rPr lang="ru-RU" b="1" dirty="0">
                <a:solidFill>
                  <a:srgbClr val="000000"/>
                </a:solidFill>
                <a:latin typeface="Times New Roman"/>
                <a:ea typeface="Calibri"/>
                <a:cs typeface="Times New Roman"/>
              </a:rPr>
            </a:br>
            <a:endParaRPr lang="ru-RU" dirty="0"/>
          </a:p>
        </p:txBody>
      </p:sp>
      <p:sp>
        <p:nvSpPr>
          <p:cNvPr id="13" name="Подзаголовок 12"/>
          <p:cNvSpPr>
            <a:spLocks noGrp="1"/>
          </p:cNvSpPr>
          <p:nvPr>
            <p:ph type="subTitle" idx="1"/>
          </p:nvPr>
        </p:nvSpPr>
        <p:spPr>
          <a:xfrm>
            <a:off x="420026" y="2846789"/>
            <a:ext cx="9324578" cy="2444984"/>
          </a:xfrm>
          <a:prstGeom prst="rect">
            <a:avLst/>
          </a:prstGeom>
        </p:spPr>
        <p:txBody>
          <a:bodyPr wrap="square">
            <a:spAutoFit/>
          </a:bodyPr>
          <a:lstStyle/>
          <a:p>
            <a:pPr algn="r">
              <a:lnSpc>
                <a:spcPct val="115000"/>
              </a:lnSpc>
              <a:spcAft>
                <a:spcPts val="1000"/>
              </a:spcAft>
            </a:pPr>
            <a:r>
              <a:rPr lang="en-US" sz="1400" b="1" dirty="0" smtClean="0">
                <a:solidFill>
                  <a:srgbClr val="000000"/>
                </a:solidFill>
                <a:latin typeface="Times New Roman"/>
                <a:ea typeface="Calibri"/>
                <a:cs typeface="Times New Roman"/>
              </a:rPr>
              <a:t>by </a:t>
            </a:r>
            <a:r>
              <a:rPr lang="en-US" sz="1400" b="1" dirty="0" err="1" smtClean="0">
                <a:solidFill>
                  <a:srgbClr val="000000"/>
                </a:solidFill>
                <a:latin typeface="Times New Roman"/>
                <a:ea typeface="Calibri"/>
                <a:cs typeface="Times New Roman"/>
              </a:rPr>
              <a:t>Kazanina</a:t>
            </a:r>
            <a:r>
              <a:rPr lang="en-US" sz="1400" b="1" smtClean="0">
                <a:solidFill>
                  <a:srgbClr val="000000"/>
                </a:solidFill>
                <a:latin typeface="Times New Roman"/>
                <a:ea typeface="Calibri"/>
                <a:cs typeface="Times New Roman"/>
              </a:rPr>
              <a:t> Varvara</a:t>
            </a:r>
            <a:r>
              <a:rPr lang="en-US" sz="1400" b="1" smtClean="0">
                <a:solidFill>
                  <a:srgbClr val="000000"/>
                </a:solidFill>
                <a:latin typeface="Times New Roman"/>
                <a:ea typeface="Calibri"/>
                <a:cs typeface="Times New Roman"/>
              </a:rPr>
              <a:t>, </a:t>
            </a:r>
            <a:endParaRPr lang="en-US" sz="1400" b="1" dirty="0" smtClean="0">
              <a:solidFill>
                <a:srgbClr val="000000"/>
              </a:solidFill>
              <a:latin typeface="Times New Roman"/>
              <a:ea typeface="Calibri"/>
              <a:cs typeface="Times New Roman"/>
            </a:endParaRPr>
          </a:p>
          <a:p>
            <a:pPr algn="r">
              <a:lnSpc>
                <a:spcPct val="115000"/>
              </a:lnSpc>
              <a:spcAft>
                <a:spcPts val="1000"/>
              </a:spcAft>
            </a:pPr>
            <a:r>
              <a:rPr lang="en-US" sz="1400" b="1" dirty="0" smtClean="0">
                <a:solidFill>
                  <a:srgbClr val="000000"/>
                </a:solidFill>
                <a:latin typeface="Times New Roman"/>
                <a:ea typeface="Calibri"/>
                <a:cs typeface="Times New Roman"/>
              </a:rPr>
              <a:t>class 7a</a:t>
            </a:r>
            <a:r>
              <a:rPr lang="ru-RU" sz="1400" b="1" dirty="0" smtClean="0">
                <a:solidFill>
                  <a:srgbClr val="000000"/>
                </a:solidFill>
                <a:latin typeface="Times New Roman"/>
                <a:ea typeface="Calibri"/>
                <a:cs typeface="Times New Roman"/>
              </a:rPr>
              <a:t>, </a:t>
            </a:r>
            <a:r>
              <a:rPr lang="en-US" sz="1400" b="1" dirty="0" smtClean="0">
                <a:solidFill>
                  <a:srgbClr val="000000"/>
                </a:solidFill>
                <a:latin typeface="Times New Roman"/>
                <a:ea typeface="Calibri"/>
                <a:cs typeface="Times New Roman"/>
              </a:rPr>
              <a:t>school  </a:t>
            </a:r>
            <a:r>
              <a:rPr lang="ru-RU" sz="1400" b="1" dirty="0" smtClean="0">
                <a:solidFill>
                  <a:srgbClr val="000000"/>
                </a:solidFill>
                <a:latin typeface="Times New Roman"/>
                <a:ea typeface="Calibri"/>
                <a:cs typeface="Times New Roman"/>
              </a:rPr>
              <a:t>№</a:t>
            </a:r>
            <a:r>
              <a:rPr lang="en-US" sz="1400" b="1" dirty="0" smtClean="0">
                <a:solidFill>
                  <a:srgbClr val="000000"/>
                </a:solidFill>
                <a:latin typeface="Times New Roman"/>
                <a:ea typeface="Calibri"/>
                <a:cs typeface="Times New Roman"/>
              </a:rPr>
              <a:t>1 </a:t>
            </a:r>
            <a:r>
              <a:rPr lang="en-US" sz="1400" b="1" dirty="0" err="1" smtClean="0">
                <a:solidFill>
                  <a:srgbClr val="000000"/>
                </a:solidFill>
                <a:latin typeface="Times New Roman"/>
                <a:ea typeface="Calibri"/>
                <a:cs typeface="Times New Roman"/>
              </a:rPr>
              <a:t>Chapaevsk</a:t>
            </a:r>
            <a:r>
              <a:rPr lang="en-US" sz="1400" b="1" dirty="0" smtClean="0">
                <a:solidFill>
                  <a:srgbClr val="000000"/>
                </a:solidFill>
                <a:latin typeface="Times New Roman"/>
                <a:ea typeface="Calibri"/>
                <a:cs typeface="Times New Roman"/>
              </a:rPr>
              <a:t>, </a:t>
            </a:r>
          </a:p>
          <a:p>
            <a:pPr algn="r">
              <a:lnSpc>
                <a:spcPct val="115000"/>
              </a:lnSpc>
              <a:spcAft>
                <a:spcPts val="1000"/>
              </a:spcAft>
            </a:pPr>
            <a:r>
              <a:rPr lang="en-US" sz="1400" b="1" dirty="0" smtClean="0">
                <a:solidFill>
                  <a:srgbClr val="000000"/>
                </a:solidFill>
                <a:latin typeface="Times New Roman"/>
                <a:ea typeface="Calibri"/>
                <a:cs typeface="Times New Roman"/>
              </a:rPr>
              <a:t>Samara region</a:t>
            </a:r>
          </a:p>
          <a:p>
            <a:pPr algn="r">
              <a:lnSpc>
                <a:spcPct val="115000"/>
              </a:lnSpc>
              <a:spcAft>
                <a:spcPts val="1000"/>
              </a:spcAft>
            </a:pPr>
            <a:r>
              <a:rPr lang="en-US" sz="1400" b="1" dirty="0" smtClean="0">
                <a:solidFill>
                  <a:srgbClr val="000000"/>
                </a:solidFill>
                <a:latin typeface="Times New Roman"/>
                <a:ea typeface="Calibri"/>
                <a:cs typeface="Times New Roman"/>
              </a:rPr>
              <a:t>teacher: </a:t>
            </a:r>
            <a:r>
              <a:rPr lang="en-US" sz="1400" b="1" dirty="0" err="1" smtClean="0">
                <a:solidFill>
                  <a:srgbClr val="000000"/>
                </a:solidFill>
                <a:latin typeface="Times New Roman"/>
                <a:ea typeface="Calibri"/>
                <a:cs typeface="Times New Roman"/>
              </a:rPr>
              <a:t>Antipova</a:t>
            </a:r>
            <a:r>
              <a:rPr lang="en-US" sz="1400" b="1" dirty="0" smtClean="0">
                <a:solidFill>
                  <a:srgbClr val="000000"/>
                </a:solidFill>
                <a:latin typeface="Times New Roman"/>
                <a:ea typeface="Calibri"/>
                <a:cs typeface="Times New Roman"/>
              </a:rPr>
              <a:t> </a:t>
            </a:r>
            <a:r>
              <a:rPr lang="en-US" sz="1400" b="1" dirty="0" err="1" smtClean="0">
                <a:solidFill>
                  <a:srgbClr val="000000"/>
                </a:solidFill>
                <a:latin typeface="Times New Roman"/>
                <a:ea typeface="Calibri"/>
                <a:cs typeface="Times New Roman"/>
              </a:rPr>
              <a:t>Anastasiya</a:t>
            </a:r>
            <a:r>
              <a:rPr lang="en-US" sz="1400" b="1" dirty="0" smtClean="0">
                <a:solidFill>
                  <a:srgbClr val="000000"/>
                </a:solidFill>
                <a:latin typeface="Times New Roman"/>
                <a:ea typeface="Calibri"/>
                <a:cs typeface="Times New Roman"/>
              </a:rPr>
              <a:t> </a:t>
            </a:r>
          </a:p>
          <a:p>
            <a:pPr algn="r">
              <a:lnSpc>
                <a:spcPct val="115000"/>
              </a:lnSpc>
              <a:spcAft>
                <a:spcPts val="1000"/>
              </a:spcAft>
            </a:pPr>
            <a:r>
              <a:rPr lang="en-US" sz="1400" b="1" dirty="0" err="1" smtClean="0">
                <a:solidFill>
                  <a:srgbClr val="000000"/>
                </a:solidFill>
                <a:latin typeface="Times New Roman"/>
                <a:ea typeface="Calibri"/>
                <a:cs typeface="Times New Roman"/>
              </a:rPr>
              <a:t>Vladimirovna</a:t>
            </a:r>
            <a:endParaRPr lang="en-US" sz="1400" b="1" dirty="0" smtClean="0">
              <a:solidFill>
                <a:srgbClr val="000000"/>
              </a:solidFill>
              <a:latin typeface="Times New Roman"/>
              <a:ea typeface="Calibri"/>
              <a:cs typeface="Times New Roman"/>
            </a:endParaRPr>
          </a:p>
          <a:p>
            <a:pPr algn="ctr">
              <a:lnSpc>
                <a:spcPct val="115000"/>
              </a:lnSpc>
              <a:spcAft>
                <a:spcPts val="1000"/>
              </a:spcAft>
            </a:pPr>
            <a:endParaRPr lang="ru-RU" sz="1400" dirty="0">
              <a:ea typeface="Calibri"/>
              <a:cs typeface="Times New Roman"/>
            </a:endParaRPr>
          </a:p>
        </p:txBody>
      </p:sp>
      <p:pic>
        <p:nvPicPr>
          <p:cNvPr id="5122" name="Picture 2" descr="C:\Users\Пользователь\Desktop\hqdefau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051" y="1475581"/>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Текст 4"/>
          <p:cNvSpPr>
            <a:spLocks noGrp="1"/>
          </p:cNvSpPr>
          <p:nvPr>
            <p:ph type="body" idx="2"/>
          </p:nvPr>
        </p:nvSpPr>
        <p:spPr/>
        <p:txBody>
          <a:bodyPr>
            <a:normAutofit/>
          </a:bodyPr>
          <a:lstStyle/>
          <a:p>
            <a:pPr algn="ctr"/>
            <a:r>
              <a:rPr lang="en-US" sz="2800" dirty="0"/>
              <a:t>In Samara, his name is </a:t>
            </a:r>
            <a:r>
              <a:rPr lang="en-US" sz="2800" dirty="0" smtClean="0"/>
              <a:t>born </a:t>
            </a:r>
            <a:r>
              <a:rPr lang="en-US" sz="2800" dirty="0"/>
              <a:t>by an eye hospital, one of the city streets and three medical granddaughters: ophthalmologist Elena, pediatric dentist Olga and pathologist </a:t>
            </a:r>
            <a:r>
              <a:rPr lang="en-US" sz="2800" dirty="0" smtClean="0"/>
              <a:t>Tatiana</a:t>
            </a:r>
            <a:endParaRPr lang="ru-RU" sz="2800" dirty="0"/>
          </a:p>
          <a:p>
            <a:endParaRPr lang="ru-RU" sz="2400" dirty="0"/>
          </a:p>
        </p:txBody>
      </p:sp>
      <p:pic>
        <p:nvPicPr>
          <p:cNvPr id="7170" name="Picture 2" descr="C:\Users\Пользователь\Desktop\7b2ad7a47ef28a0ab49d70829cda73b00dc25e6e_1900.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3941763" y="1355209"/>
            <a:ext cx="5886450" cy="3925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891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p:txBody>
          <a:bodyPr/>
          <a:lstStyle/>
          <a:p>
            <a:endParaRPr lang="ru-RU" dirty="0"/>
          </a:p>
        </p:txBody>
      </p:sp>
      <p:sp>
        <p:nvSpPr>
          <p:cNvPr id="3" name="Объект 2"/>
          <p:cNvSpPr>
            <a:spLocks noGrp="1"/>
          </p:cNvSpPr>
          <p:nvPr>
            <p:ph type="subTitle" idx="1"/>
          </p:nvPr>
        </p:nvSpPr>
        <p:spPr/>
        <p:txBody>
          <a:bodyPr>
            <a:normAutofit/>
          </a:bodyPr>
          <a:lstStyle/>
          <a:p>
            <a:r>
              <a:rPr lang="en-US" sz="5400" dirty="0" smtClean="0"/>
              <a:t>Thank you for your attention</a:t>
            </a:r>
            <a:endParaRPr lang="ru-RU" sz="5400" dirty="0"/>
          </a:p>
        </p:txBody>
      </p:sp>
    </p:spTree>
    <p:extLst>
      <p:ext uri="{BB962C8B-B14F-4D97-AF65-F5344CB8AC3E}">
        <p14:creationId xmlns:p14="http://schemas.microsoft.com/office/powerpoint/2010/main" val="577215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0" indent="0"/>
            <a:r>
              <a:rPr lang="en-US" dirty="0"/>
              <a:t>Tikhon </a:t>
            </a:r>
            <a:r>
              <a:rPr lang="en-US" dirty="0" err="1"/>
              <a:t>Ivanovich</a:t>
            </a:r>
            <a:r>
              <a:rPr lang="en-US" dirty="0"/>
              <a:t> </a:t>
            </a:r>
            <a:r>
              <a:rPr lang="en-US" dirty="0" err="1"/>
              <a:t>Eroshevsky</a:t>
            </a:r>
            <a:r>
              <a:rPr lang="en-US" dirty="0"/>
              <a:t/>
            </a:r>
            <a:br>
              <a:rPr lang="en-US" dirty="0"/>
            </a:br>
            <a:r>
              <a:rPr lang="en-US" dirty="0"/>
              <a:t>(1902-1984)</a:t>
            </a:r>
            <a:endParaRPr lang="ru-RU" dirty="0"/>
          </a:p>
        </p:txBody>
      </p:sp>
      <p:sp>
        <p:nvSpPr>
          <p:cNvPr id="3" name="Текст 2"/>
          <p:cNvSpPr>
            <a:spLocks noGrp="1"/>
          </p:cNvSpPr>
          <p:nvPr>
            <p:ph type="body" idx="2"/>
          </p:nvPr>
        </p:nvSpPr>
        <p:spPr/>
        <p:txBody>
          <a:bodyPr>
            <a:normAutofit/>
          </a:bodyPr>
          <a:lstStyle/>
          <a:p>
            <a:pPr algn="ctr"/>
            <a:r>
              <a:rPr lang="en-US" sz="2400" dirty="0"/>
              <a:t>Soviet ophthalmologist, Doctor of Medical Sciences, Professor, Hero of Socialist Labor, head of the Department of Eye Diseases of the Kuibyshev Medical Institute, corresponding member of the USSR Academy of Medical Sciences</a:t>
            </a:r>
            <a:endParaRPr lang="ru-RU" sz="2400" dirty="0"/>
          </a:p>
          <a:p>
            <a:endParaRPr lang="ru-RU" sz="2400" dirty="0"/>
          </a:p>
        </p:txBody>
      </p:sp>
      <p:pic>
        <p:nvPicPr>
          <p:cNvPr id="4098" name="Picture 2" descr="C:\Users\Пользователь\Desktop\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6256" y="1043533"/>
            <a:ext cx="3240360" cy="4546630"/>
          </a:xfrm>
          <a:prstGeom prst="rect">
            <a:avLst/>
          </a:prstGeom>
          <a:noFill/>
          <a:extLst>
            <a:ext uri="{909E8E84-426E-40DD-AFC4-6F175D3DCCD1}">
              <a14:hiddenFill xmlns:a14="http://schemas.microsoft.com/office/drawing/2010/main">
                <a:solidFill>
                  <a:srgbClr val="FFFFFF"/>
                </a:solidFill>
              </a14:hiddenFill>
            </a:ext>
          </a:extLst>
        </p:spPr>
      </p:pic>
      <p:sp>
        <p:nvSpPr>
          <p:cNvPr id="5" name="Объект 4"/>
          <p:cNvSpPr>
            <a:spLocks noGrp="1"/>
          </p:cNvSpPr>
          <p:nvPr>
            <p:ph sz="half" idx="1"/>
          </p:nvPr>
        </p:nvSpPr>
        <p:spPr/>
        <p:txBody>
          <a:bodyPr/>
          <a:lstStyle/>
          <a:p>
            <a:endParaRPr lang="ru-RU"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en-US" dirty="0">
                <a:effectLst/>
                <a:latin typeface="Times New Roman" panose="02020603050405020304" pitchFamily="18" charset="0"/>
                <a:cs typeface="Times New Roman" panose="02020603050405020304" pitchFamily="18" charset="0"/>
              </a:rPr>
              <a:t>From 1922 to 1927 </a:t>
            </a:r>
            <a:endParaRPr lang="ru-RU" dirty="0">
              <a:latin typeface="Times New Roman" panose="02020603050405020304" pitchFamily="18" charset="0"/>
              <a:cs typeface="Times New Roman" panose="02020603050405020304" pitchFamily="18" charset="0"/>
            </a:endParaRPr>
          </a:p>
        </p:txBody>
      </p:sp>
      <p:sp>
        <p:nvSpPr>
          <p:cNvPr id="2" name="Текст 1"/>
          <p:cNvSpPr>
            <a:spLocks noGrp="1"/>
          </p:cNvSpPr>
          <p:nvPr>
            <p:ph type="body" idx="2"/>
          </p:nvPr>
        </p:nvSpPr>
        <p:spPr/>
        <p:txBody>
          <a:bodyPr>
            <a:normAutofit/>
          </a:bodyPr>
          <a:lstStyle/>
          <a:p>
            <a:pPr algn="ctr"/>
            <a:r>
              <a:rPr lang="en-US" sz="4400" dirty="0" err="1"/>
              <a:t>Eroshevsky</a:t>
            </a:r>
            <a:r>
              <a:rPr lang="en-US" sz="4400" dirty="0"/>
              <a:t> studied at the Medical Faculty of Saratov University</a:t>
            </a:r>
            <a:endParaRPr lang="ru-RU" sz="4400" dirty="0"/>
          </a:p>
        </p:txBody>
      </p:sp>
      <p:pic>
        <p:nvPicPr>
          <p:cNvPr id="1026" name="Picture 2" descr="C:\Users\Пользователь\Desktop\2ee400776ddb7ff1f330eeb8aaa109c80665d937_1900.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3816176" y="1331565"/>
            <a:ext cx="5886450" cy="3923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650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1939-1942</a:t>
            </a:r>
            <a:endParaRPr lang="ru-RU" dirty="0"/>
          </a:p>
        </p:txBody>
      </p:sp>
      <p:sp>
        <p:nvSpPr>
          <p:cNvPr id="3" name="Текст 2"/>
          <p:cNvSpPr>
            <a:spLocks noGrp="1"/>
          </p:cNvSpPr>
          <p:nvPr>
            <p:ph type="body" idx="2"/>
          </p:nvPr>
        </p:nvSpPr>
        <p:spPr/>
        <p:txBody>
          <a:bodyPr>
            <a:normAutofit/>
          </a:bodyPr>
          <a:lstStyle/>
          <a:p>
            <a:pPr algn="ctr"/>
            <a:r>
              <a:rPr lang="en-US" sz="3600" dirty="0"/>
              <a:t>H</a:t>
            </a:r>
            <a:r>
              <a:rPr lang="en-US" sz="3600" dirty="0" smtClean="0"/>
              <a:t>e </a:t>
            </a:r>
            <a:r>
              <a:rPr lang="en-US" sz="3600" dirty="0"/>
              <a:t>was the head of the Department of Eye Diseases at the Stalingrad Medical Institute</a:t>
            </a:r>
            <a:endParaRPr lang="ru-RU" sz="3600" dirty="0"/>
          </a:p>
        </p:txBody>
      </p:sp>
      <p:pic>
        <p:nvPicPr>
          <p:cNvPr id="2051" name="Picture 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3941763" y="1348959"/>
            <a:ext cx="5886450" cy="393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08137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1942-1943</a:t>
            </a:r>
            <a:endParaRPr lang="ru-RU" dirty="0"/>
          </a:p>
        </p:txBody>
      </p:sp>
      <p:sp>
        <p:nvSpPr>
          <p:cNvPr id="4" name="Текст 3"/>
          <p:cNvSpPr>
            <a:spLocks noGrp="1"/>
          </p:cNvSpPr>
          <p:nvPr>
            <p:ph type="body" idx="2"/>
          </p:nvPr>
        </p:nvSpPr>
        <p:spPr/>
        <p:txBody>
          <a:bodyPr>
            <a:normAutofit/>
          </a:bodyPr>
          <a:lstStyle/>
          <a:p>
            <a:r>
              <a:rPr lang="en-US" sz="3600" dirty="0" smtClean="0"/>
              <a:t>Tikhon </a:t>
            </a:r>
            <a:r>
              <a:rPr lang="en-US" sz="3600" dirty="0" err="1" smtClean="0"/>
              <a:t>Ivanovich</a:t>
            </a:r>
            <a:r>
              <a:rPr lang="en-US" sz="3600" dirty="0" smtClean="0"/>
              <a:t> </a:t>
            </a:r>
            <a:r>
              <a:rPr lang="en-US" sz="3600" dirty="0"/>
              <a:t>worked as the head of the evacuation hospital in </a:t>
            </a:r>
            <a:r>
              <a:rPr lang="en-US" sz="3600" dirty="0" smtClean="0"/>
              <a:t>Syzran</a:t>
            </a:r>
            <a:endParaRPr lang="ru-RU" sz="3600" dirty="0"/>
          </a:p>
        </p:txBody>
      </p:sp>
      <p:pic>
        <p:nvPicPr>
          <p:cNvPr id="1026" name="Picture 2" descr="C:\Users\Пользователь\Desktop\k_obrashcheniyu_0.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3941763" y="1161963"/>
            <a:ext cx="5886450" cy="4311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93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1944-1948</a:t>
            </a:r>
            <a:endParaRPr lang="ru-RU" dirty="0"/>
          </a:p>
        </p:txBody>
      </p:sp>
      <p:sp>
        <p:nvSpPr>
          <p:cNvPr id="4" name="Текст 3"/>
          <p:cNvSpPr>
            <a:spLocks noGrp="1"/>
          </p:cNvSpPr>
          <p:nvPr>
            <p:ph type="body" idx="2"/>
          </p:nvPr>
        </p:nvSpPr>
        <p:spPr/>
        <p:txBody>
          <a:bodyPr>
            <a:normAutofit/>
          </a:bodyPr>
          <a:lstStyle/>
          <a:p>
            <a:r>
              <a:rPr lang="en-US" sz="3200" dirty="0" smtClean="0"/>
              <a:t>He returned </a:t>
            </a:r>
            <a:r>
              <a:rPr lang="en-US" sz="3200" dirty="0"/>
              <a:t>to Stalingrad to restore the Medical Institute, where he headed the department and worked as deputy director for scientific work</a:t>
            </a:r>
            <a:endParaRPr lang="ru-RU" sz="3200" dirty="0"/>
          </a:p>
        </p:txBody>
      </p:sp>
      <p:pic>
        <p:nvPicPr>
          <p:cNvPr id="2050" name="Picture 2" descr="C:\Users\Пользователь\Desktop\Rybnikov_600_Stalingradskiy-mediCinskiy-institut.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3941763" y="2056493"/>
            <a:ext cx="5886450" cy="2522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186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1949-1959</a:t>
            </a:r>
            <a:endParaRPr lang="ru-RU" dirty="0"/>
          </a:p>
        </p:txBody>
      </p:sp>
      <p:sp>
        <p:nvSpPr>
          <p:cNvPr id="4" name="Текст 3"/>
          <p:cNvSpPr>
            <a:spLocks noGrp="1"/>
          </p:cNvSpPr>
          <p:nvPr>
            <p:ph type="body" idx="2"/>
          </p:nvPr>
        </p:nvSpPr>
        <p:spPr/>
        <p:txBody>
          <a:bodyPr>
            <a:normAutofit/>
          </a:bodyPr>
          <a:lstStyle/>
          <a:p>
            <a:r>
              <a:rPr lang="en-US" sz="3200" dirty="0" err="1" smtClean="0"/>
              <a:t>Eroshevsky</a:t>
            </a:r>
            <a:r>
              <a:rPr lang="en-US" sz="3200" dirty="0" smtClean="0"/>
              <a:t> </a:t>
            </a:r>
            <a:r>
              <a:rPr lang="en-US" sz="3200" dirty="0"/>
              <a:t>worked as the director of the Kuibyshev Medical Institute and at the same time headed the Department of Eye Diseases </a:t>
            </a:r>
            <a:endParaRPr lang="ru-RU" sz="3200" dirty="0"/>
          </a:p>
        </p:txBody>
      </p:sp>
      <p:pic>
        <p:nvPicPr>
          <p:cNvPr id="3074" name="Picture 2" descr="C:\Users\Пользователь\Desktop\Untitled-05.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98988" y="1793113"/>
            <a:ext cx="4572000" cy="3049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071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lum/>
            <a:alphaModFix/>
          </a:blip>
          <a:srcRect/>
          <a:stretch>
            <a:fillRect/>
          </a:stretch>
        </p:blipFill>
        <p:spPr>
          <a:xfrm>
            <a:off x="2015999" y="2736000"/>
            <a:ext cx="6192000" cy="3888000"/>
          </a:xfrm>
          <a:prstGeom prst="rect">
            <a:avLst/>
          </a:prstGeom>
          <a:noFill/>
          <a:ln>
            <a:noFill/>
          </a:ln>
        </p:spPr>
      </p:pic>
      <p:sp>
        <p:nvSpPr>
          <p:cNvPr id="2" name="Заголовок 1"/>
          <p:cNvSpPr>
            <a:spLocks noGrp="1"/>
          </p:cNvSpPr>
          <p:nvPr>
            <p:ph type="title" idx="4294967295"/>
          </p:nvPr>
        </p:nvSpPr>
        <p:spPr>
          <a:xfrm>
            <a:off x="504825" y="503238"/>
            <a:ext cx="9575800" cy="1620415"/>
          </a:xfrm>
        </p:spPr>
        <p:txBody>
          <a:bodyPr>
            <a:normAutofit fontScale="90000"/>
          </a:bodyPr>
          <a:lstStyle/>
          <a:p>
            <a:pPr algn="ctr"/>
            <a:r>
              <a:rPr lang="en-US" dirty="0" smtClean="0">
                <a:effectLst/>
              </a:rPr>
              <a:t>1965 – worked in a </a:t>
            </a:r>
            <a:r>
              <a:rPr lang="en-US" dirty="0">
                <a:effectLst/>
              </a:rPr>
              <a:t>research laboratory for the study of </a:t>
            </a:r>
            <a:r>
              <a:rPr lang="en-US" dirty="0" smtClean="0">
                <a:effectLst/>
              </a:rPr>
              <a:t>glaucoma</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Текст 4"/>
          <p:cNvSpPr>
            <a:spLocks noGrp="1"/>
          </p:cNvSpPr>
          <p:nvPr>
            <p:ph type="body" idx="2"/>
          </p:nvPr>
        </p:nvSpPr>
        <p:spPr/>
        <p:txBody>
          <a:bodyPr>
            <a:normAutofit/>
          </a:bodyPr>
          <a:lstStyle/>
          <a:p>
            <a:pPr algn="ctr"/>
            <a:r>
              <a:rPr lang="en-US" sz="2800" dirty="0" err="1"/>
              <a:t>Eroshevsky</a:t>
            </a:r>
            <a:r>
              <a:rPr lang="en-US" sz="2800" dirty="0"/>
              <a:t> was a member of the Presidium of the All-Russian and All-Union Scientific Societies of Ophthalmologists, a member of the editorial board of the journal "Bulletin of Ophthalmology"</a:t>
            </a:r>
            <a:endParaRPr lang="ru-RU" sz="2800" dirty="0"/>
          </a:p>
        </p:txBody>
      </p:sp>
      <p:pic>
        <p:nvPicPr>
          <p:cNvPr id="6146" name="Picture 2" descr="C:\Users\Пользователь\Desktop\0ebb4a03369f6e42c42345fd81480c55005f4c56_1900.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3941763" y="1355209"/>
            <a:ext cx="5886450" cy="3925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902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185</TotalTime>
  <Words>229</Words>
  <Application>Microsoft Office PowerPoint</Application>
  <PresentationFormat>Произвольный</PresentationFormat>
  <Paragraphs>22</Paragraphs>
  <Slides>11</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Трек</vt:lpstr>
      <vt:lpstr>Tikhon Ivanovich Eroshevsky </vt:lpstr>
      <vt:lpstr>Tikhon Ivanovich Eroshevsky (1902-1984)</vt:lpstr>
      <vt:lpstr>From 1922 to 1927 </vt:lpstr>
      <vt:lpstr>1939-1942</vt:lpstr>
      <vt:lpstr>1942-1943</vt:lpstr>
      <vt:lpstr>1944-1948</vt:lpstr>
      <vt:lpstr>1949-1959</vt:lpstr>
      <vt:lpstr>1965 – worked in a research laboratory for the study of glaucoma</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Даша Деркач</dc:creator>
  <cp:lastModifiedBy>Пользователь</cp:lastModifiedBy>
  <cp:revision>15</cp:revision>
  <dcterms:created xsi:type="dcterms:W3CDTF">2023-03-07T16:23:07Z</dcterms:created>
  <dcterms:modified xsi:type="dcterms:W3CDTF">2023-03-16T06:17:44Z</dcterms:modified>
</cp:coreProperties>
</file>