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68" r:id="rId4"/>
    <p:sldId id="258" r:id="rId5"/>
    <p:sldId id="263" r:id="rId6"/>
    <p:sldId id="259" r:id="rId7"/>
    <p:sldId id="260" r:id="rId8"/>
    <p:sldId id="261" r:id="rId9"/>
    <p:sldId id="262" r:id="rId10"/>
    <p:sldId id="265" r:id="rId11"/>
    <p:sldId id="266" r:id="rId12"/>
    <p:sldId id="264" r:id="rId13"/>
    <p:sldId id="269" r:id="rId14"/>
    <p:sldId id="267" r:id="rId15"/>
    <p:sldId id="270" r:id="rId16"/>
    <p:sldId id="273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BA2429D-7E9B-4512-9E3D-C0910982EDE1}" type="datetimeFigureOut">
              <a:rPr lang="ru-RU" smtClean="0"/>
              <a:t>21/09/20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08BE66C-9F42-408A-AAC3-E9AC71C8E55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2051719" y="1988840"/>
            <a:ext cx="6912769" cy="43204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4400" dirty="0"/>
              <a:t> </a:t>
            </a:r>
            <a:r>
              <a:rPr lang="ru-RU" sz="4400" dirty="0" smtClean="0"/>
              <a:t>      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Критерии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оценивания 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знаний студентов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Хажгириева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Б.М.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методист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НМО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ГБПОУ «Чеченский базовый медицинский колледж»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W-7\Desktop\ПОРтфолио\анимации к сем.2\693312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2952328" cy="336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09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1772816"/>
            <a:ext cx="7524824" cy="43533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Листок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контроля,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 алгоритму,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шкала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мнений,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оценочный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лист наблюдения,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двойного выбора,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без вариантов выбора,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тесты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вопросники, балльное оценивание; рейтинговое оценивание;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оценивание по системе «зачет-незачет»; вербальное поощрение.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Инструментарий оценивания</a:t>
            </a:r>
            <a:endParaRPr lang="ru-RU" dirty="0"/>
          </a:p>
        </p:txBody>
      </p:sp>
      <p:pic>
        <p:nvPicPr>
          <p:cNvPr id="3075" name="Picture 3" descr="C:\Users\W-7\Desktop\ПОРтфолио\анимации к сем.2\s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301208"/>
            <a:ext cx="180020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47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916832"/>
            <a:ext cx="7956872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Оценка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«отлично»: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вопрос задачи дан правильный. Объяснение хода её решения подробное, последовательное, грамотное, с теоретическими обоснованиями (в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из лекционного курса), с необходимой  демонстрацией на фантомах, муляжах, с правильным и свободным владением медицинской  терминологией; ответы на дополнительные вопросы верные, чёткие.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Критерии </a:t>
            </a:r>
            <a:r>
              <a:rPr lang="ru-RU" b="1" dirty="0"/>
              <a:t>оценок </a:t>
            </a:r>
            <a:r>
              <a:rPr lang="ru-RU" b="1" dirty="0" smtClean="0"/>
              <a:t> при решении </a:t>
            </a:r>
            <a:r>
              <a:rPr lang="ru-RU" b="1" dirty="0"/>
              <a:t>ситуационных задач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W-7\Desktop\анимашки медицина\18029037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060848"/>
            <a:ext cx="115212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35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2543200"/>
            <a:ext cx="7444349" cy="3910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 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Дана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комплексная оценка предложенной ситуации, незначительные затруднения при ответе на теоретические вопросы,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-правильный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выбор тактики действий;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-логическое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обоснование теоретических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вопросов;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последовательное, уверенное выполнение практических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манипуляций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соответствии с алгоритмами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ценка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4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хорошо»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W-7\Desktop\анимашки медицина\747415387 (1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108012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93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вопрос задачи дан правильный. Объяснение хода её решения недостаточно полное, непоследовательное, с ошибками, слабым теоретическим обоснованием (в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лекционным материалом), со значительными затруднениями и ошибками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демонстрации действий на фантомах и муляжах, в использовании медицинских терминов; ответы на дополнительные вопросы недостаточно чёткие, с ошибками в деталях.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Оценка  3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«удовлетворительно»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W-7\Desktop\анимашки медицина\85464863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91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92179"/>
            <a:ext cx="8112669" cy="39933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вопрос задачи дан неправильный.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Объяснение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хода её решения 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неполное, непоследовательное, с грубыми ошибками, без теоретического обоснования (в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лекционным материалом);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неправильное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выполнение практических манипуляций,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 нарушением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безопасности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пациента;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-ответы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дополнительные вопросы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неточные  либо отсутствуют.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Оценка  2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«неудовлетворительно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W-7\Desktop\анимашки медицина\2410847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653136"/>
            <a:ext cx="180020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07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1628800"/>
            <a:ext cx="7452816" cy="44973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Оценка знаний обучающегося на практическом занятии выставляется с учётом результата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выполнения практического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навыка 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письменно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устных  ответов в течение занятия.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W-7\Desktop\анимашки медицина\77244171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77072"/>
            <a:ext cx="180020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16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852936"/>
            <a:ext cx="7408333" cy="36003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О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беспечивают</a:t>
            </a:r>
            <a:r>
              <a:rPr lang="ru-RU" b="1" dirty="0" smtClean="0"/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качества подготовки профессионально-компетентной личности, конкурентоспособного специалиста, самостоятельно и творчески решающего профессиональные задачи, осознающего личностную и общественную значимость профессиональной деятельности, умеющего нести ответственность за ее результаты.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 smtClean="0">
                <a:solidFill>
                  <a:srgbClr val="FF0000"/>
                </a:solidFill>
              </a:rPr>
              <a:t>Грамотный, </a:t>
            </a:r>
            <a:r>
              <a:rPr lang="ru-RU" sz="4000" dirty="0">
                <a:solidFill>
                  <a:srgbClr val="FF0000"/>
                </a:solidFill>
              </a:rPr>
              <a:t>с</a:t>
            </a:r>
            <a:r>
              <a:rPr lang="ru-RU" sz="4000" dirty="0" smtClean="0">
                <a:solidFill>
                  <a:srgbClr val="FF0000"/>
                </a:solidFill>
              </a:rPr>
              <a:t>истемный, объективный контроль и коррекция  знаний обучающихся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6147" name="Picture 3" descr="C:\Users\W-7\Desktop\анимашки медицина\96121891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212976"/>
            <a:ext cx="12382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72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898984"/>
          </a:xfrm>
        </p:spPr>
        <p:txBody>
          <a:bodyPr/>
          <a:lstStyle/>
          <a:p>
            <a:r>
              <a:rPr lang="ru-RU" dirty="0" smtClean="0"/>
              <a:t>спасибо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620688"/>
            <a:ext cx="8748463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Желаем всем отличного настроения,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 студентам   отличных  оценок!                      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          Спасибо 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          за внимание!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W-7\Desktop\анимашки медицина\74285897_4a8f8a93951ab1c66c82693612c812af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64268">
            <a:off x="795568" y="2329281"/>
            <a:ext cx="4205185" cy="427639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96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23529" y="2420888"/>
            <a:ext cx="8640960" cy="37052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Тот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кого я учу, это, прежде всего, живой человек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 потом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обучающийся.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Оценка, которую я ставлю ему это не только измеритель его знаний, но, прежде всего,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мое отношение к нему как к человеку.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В.А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Сухомлинский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/>
          </a:bodyPr>
          <a:lstStyle/>
          <a:p>
            <a:r>
              <a:rPr lang="ru-RU" b="1" dirty="0"/>
              <a:t> 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W-7\Desktop\ПОРтфолио\анимации к сем.2\80088207_chicks_school_unifor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304800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274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7920879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Проверка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оценка результатов обучения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студентов с введением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ФГОС кардинально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изменилось.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Предусмотренный в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стандарте обязательный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уровень обученности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должен быть усвоен, в противном случае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считается неуспевающим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преподаватель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допустивший такое, -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выполняющим свои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ФГОС</a:t>
            </a:r>
            <a:endParaRPr lang="ru-RU" dirty="0"/>
          </a:p>
        </p:txBody>
      </p:sp>
      <p:pic>
        <p:nvPicPr>
          <p:cNvPr id="1032" name="Picture 8" descr="C:\Users\W-7\Desktop\ПОРтфолио\анимации к сем.2\193521335_56cd39c7d85c2ff684e15d2c6ce0c70d_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339" y="2348880"/>
            <a:ext cx="109812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75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-Установление соответствия уровня и качества подготовки студента  Федеральному Государственному образовательному стандарту среднего профессионального образования в части обязательных  требований к содержанию и уровню подготовки студентов по конкретной специальности выставлением оценок.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9385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Цель контроля </a:t>
            </a:r>
            <a:r>
              <a:rPr lang="ru-RU" dirty="0">
                <a:solidFill>
                  <a:srgbClr val="FF0000"/>
                </a:solidFill>
              </a:rPr>
              <a:t>знаний 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W-7\Desktop\анимашки медицина\3123664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4869160"/>
            <a:ext cx="2483768" cy="17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8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772816"/>
            <a:ext cx="7704855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Уровень сформированности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общих и профессиональных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компетенций обучающихся определяется через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системный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 в основу которого  должны быть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положены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объективность и единый подход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5-балльной оценке для всех установлены общедидактические критерии.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W-7\Desktop\ПОРтфолио\анимации к сем.2\67973517_dbdee13c60c9204fee7ec8d256b5f9f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187220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W-7\Desktop\ПОРтфолио\анимации к сем.2\vopro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308" y="5301208"/>
            <a:ext cx="1080120" cy="95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25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отлично</a:t>
            </a:r>
            <a:r>
              <a:rPr lang="ru-RU" sz="4800" b="1" dirty="0">
                <a:solidFill>
                  <a:srgbClr val="FF0000"/>
                </a:solidFill>
              </a:rPr>
              <a:t> 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6444" y="1556792"/>
            <a:ext cx="88569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-Студент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владеет знаниями предмета в полном объеме учебной программы, достаточно глубоко осмысливает дисциплину; самостоятельно, в логической последовательности и исчерпывающе отвечает на все вопросы, подчеркивая при этом самое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существенное;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-умеет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анализировать, сравнивать, обобщать и систематизировать изученный материал, выделять в нем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главное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решает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ситуационные задачи повышенной сложности; увязывает теоретические аспекты предмета с задачами практического здравоохранения; владеет знаниями основных принципов медицинской деонтологии.</a:t>
            </a:r>
          </a:p>
        </p:txBody>
      </p:sp>
      <p:pic>
        <p:nvPicPr>
          <p:cNvPr id="1029" name="Picture 5" descr="C:\Users\W-7\Desktop\513867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00" y="116632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5097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276872"/>
            <a:ext cx="8640959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-Студент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владеет знаниями дисциплины почти в полном объеме программы (имеются пробелы знаний только в некоторых, особенно сложных разделах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самостоятельно и отчасти при наводящих вопросах дает полноценные ответы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вопросы;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всегда выделяет наиболее существенное, не допускает вместе с тем серьезных ошибок в ответах;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решать легкие и средней тяжести ситуационные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96318"/>
            <a:ext cx="8229600" cy="19085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хорошо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W-7\Desktop\ПОРтфолио\анимации к сем.2\eyes_4_h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60648"/>
            <a:ext cx="1440160" cy="174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0160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348880"/>
            <a:ext cx="8208911" cy="4176464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ru-RU" dirty="0" smtClean="0"/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Усвоил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основное содержание учебного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материала, но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пробелы  в знаниях ; материал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излагает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фрагментарно, не всегда последовательно.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-показывает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недостаточную сформированность отдельных знаний и умений; выводы и обобщения аргументирует слабо, допускает в них ошибки.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-испытывает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затруднения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применении профессиональной лексики;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-обнаруживает недостаточное понимание отдельных положений при воспроизведении текста учебника, лекций,  или отвечает неполно на вопросы  преподавателя , допуская одну - две грубые ошибки;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-слабо решает ситуационные задачи.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82560"/>
          </a:xfrm>
        </p:spPr>
        <p:txBody>
          <a:bodyPr/>
          <a:lstStyle/>
          <a:p>
            <a:r>
              <a:rPr lang="ru-RU" dirty="0" smtClean="0"/>
              <a:t>             удовлетворительно</a:t>
            </a:r>
            <a:endParaRPr lang="ru-RU" dirty="0"/>
          </a:p>
        </p:txBody>
      </p:sp>
      <p:pic>
        <p:nvPicPr>
          <p:cNvPr id="3074" name="Picture 2" descr="C:\Users\W-7\Desktop\ПОРтфолио\анимации к сем.2\disco_3_h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201622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0206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2675466"/>
            <a:ext cx="7812856" cy="377786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-Знание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усвоение материала на уровне ниже минимальных требований программы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только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отдельные представления об изученном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материале;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-отсутствие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умений работать на уровне воспроизведения, затруднения при ответах на стандартные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-наличие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нескольких грубых ошибок, большого числа негрубых при воспроизведении изученного материала, 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отсутствие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элементарных умений и навыков.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rgbClr val="FF0000"/>
                </a:solidFill>
              </a:rPr>
              <a:t>неудовлетворительно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W-7\Desktop\ПОРтфолио\анимации к сем.2\walking_2_h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34" y="188640"/>
            <a:ext cx="1541394" cy="190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126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358</TotalTime>
  <Words>624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Candara</vt:lpstr>
      <vt:lpstr>Symbol</vt:lpstr>
      <vt:lpstr>Times New Roman</vt:lpstr>
      <vt:lpstr>Волна</vt:lpstr>
      <vt:lpstr>ГБПОУ «Чеченский базовый медицинский колледж»</vt:lpstr>
      <vt:lpstr> </vt:lpstr>
      <vt:lpstr>Требования ФГОС</vt:lpstr>
      <vt:lpstr>  Цель контроля знаний  </vt:lpstr>
      <vt:lpstr>Презентация PowerPoint</vt:lpstr>
      <vt:lpstr>отлично </vt:lpstr>
      <vt:lpstr>хорошо</vt:lpstr>
      <vt:lpstr>             удовлетворительно</vt:lpstr>
      <vt:lpstr>       неудовлетворительно</vt:lpstr>
      <vt:lpstr>Инструментарий оценивания</vt:lpstr>
      <vt:lpstr> Критерии оценок  при решении ситуационных задач </vt:lpstr>
      <vt:lpstr>Оценка   4 «хорошо»</vt:lpstr>
      <vt:lpstr>Оценка  3 «удовлетворительно»:</vt:lpstr>
      <vt:lpstr> Оценка  2  «неудовлетворительно»</vt:lpstr>
      <vt:lpstr>Презентация PowerPoint</vt:lpstr>
      <vt:lpstr> Грамотный, системный, объективный контроль и коррекция  знаний обучающихся </vt:lpstr>
      <vt:lpstr>спасибо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Критерии оценивания  знания студентов</dc:title>
  <dc:creator>W-7</dc:creator>
  <cp:lastModifiedBy>Admin</cp:lastModifiedBy>
  <cp:revision>44</cp:revision>
  <dcterms:created xsi:type="dcterms:W3CDTF">2016-11-28T08:03:15Z</dcterms:created>
  <dcterms:modified xsi:type="dcterms:W3CDTF">2020-09-21T05:58:39Z</dcterms:modified>
</cp:coreProperties>
</file>