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  <p:sldMasterId id="2147483690" r:id="rId5"/>
  </p:sldMasterIdLst>
  <p:notesMasterIdLst>
    <p:notesMasterId r:id="rId34"/>
  </p:notesMasterIdLst>
  <p:handoutMasterIdLst>
    <p:handoutMasterId r:id="rId35"/>
  </p:handoutMasterIdLst>
  <p:sldIdLst>
    <p:sldId id="257" r:id="rId6"/>
    <p:sldId id="263" r:id="rId7"/>
    <p:sldId id="265" r:id="rId8"/>
    <p:sldId id="266" r:id="rId9"/>
    <p:sldId id="270" r:id="rId10"/>
    <p:sldId id="271" r:id="rId11"/>
    <p:sldId id="256" r:id="rId12"/>
    <p:sldId id="272" r:id="rId13"/>
    <p:sldId id="274" r:id="rId14"/>
    <p:sldId id="275" r:id="rId15"/>
    <p:sldId id="276" r:id="rId16"/>
    <p:sldId id="269" r:id="rId17"/>
    <p:sldId id="278" r:id="rId18"/>
    <p:sldId id="280" r:id="rId19"/>
    <p:sldId id="281" r:id="rId20"/>
    <p:sldId id="282" r:id="rId21"/>
    <p:sldId id="283" r:id="rId22"/>
    <p:sldId id="279" r:id="rId23"/>
    <p:sldId id="285" r:id="rId24"/>
    <p:sldId id="334" r:id="rId25"/>
    <p:sldId id="286" r:id="rId26"/>
    <p:sldId id="299" r:id="rId27"/>
    <p:sldId id="332" r:id="rId28"/>
    <p:sldId id="267" r:id="rId29"/>
    <p:sldId id="277" r:id="rId30"/>
    <p:sldId id="335" r:id="rId31"/>
    <p:sldId id="262" r:id="rId32"/>
    <p:sldId id="333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6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2378BA-0DC5-4D3E-9C53-4CA874C10023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87AE0-8FDF-4F75-8ED8-DC9CFA67F9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88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>
            <a:extLst>
              <a:ext uri="{FF2B5EF4-FFF2-40B4-BE49-F238E27FC236}">
                <a16:creationId xmlns:a16="http://schemas.microsoft.com/office/drawing/2014/main" id="{B74A3AEA-FD0D-4340-A95E-F9E29C6950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Заметки 2">
            <a:extLst>
              <a:ext uri="{FF2B5EF4-FFF2-40B4-BE49-F238E27FC236}">
                <a16:creationId xmlns:a16="http://schemas.microsoft.com/office/drawing/2014/main" id="{EBA9E982-2498-45CB-9AF6-BCD4411E52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16740" name="Номер слайда 3">
            <a:extLst>
              <a:ext uri="{FF2B5EF4-FFF2-40B4-BE49-F238E27FC236}">
                <a16:creationId xmlns:a16="http://schemas.microsoft.com/office/drawing/2014/main" id="{4AE93656-18F6-4895-A1C1-05A89FC2095D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1D163093-B5BB-4B93-A011-0DEF650042E4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22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568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8" y="1898977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5EBF-1AF5-40B0-A292-9A246CAA5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388421"/>
      </p:ext>
    </p:extLst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FAB28435-DCD2-401A-9502-66BA25E24009}"/>
              </a:ext>
            </a:extLst>
          </p:cNvPr>
          <p:cNvGrpSpPr>
            <a:grpSpLocks/>
          </p:cNvGrpSpPr>
          <p:nvPr/>
        </p:nvGrpSpPr>
        <p:grpSpPr bwMode="auto">
          <a:xfrm>
            <a:off x="1" y="0"/>
            <a:ext cx="11741151" cy="6858000"/>
            <a:chOff x="0" y="0"/>
            <a:chExt cx="5547" cy="4320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2D9F833C-31E4-448D-A0BB-EDCECE5A87D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>
                <a:extLst>
                  <a:ext uri="{FF2B5EF4-FFF2-40B4-BE49-F238E27FC236}">
                    <a16:creationId xmlns:a16="http://schemas.microsoft.com/office/drawing/2014/main" id="{C908643C-C716-4801-B01F-A3363D294C3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36 w 596"/>
                  <a:gd name="T1" fmla="*/ 825 h 666"/>
                  <a:gd name="T2" fmla="*/ 13 w 596"/>
                  <a:gd name="T3" fmla="*/ 760 h 666"/>
                  <a:gd name="T4" fmla="*/ 0 w 596"/>
                  <a:gd name="T5" fmla="*/ 644 h 666"/>
                  <a:gd name="T6" fmla="*/ 9 w 596"/>
                  <a:gd name="T7" fmla="*/ 495 h 666"/>
                  <a:gd name="T8" fmla="*/ 56 w 596"/>
                  <a:gd name="T9" fmla="*/ 337 h 666"/>
                  <a:gd name="T10" fmla="*/ 154 w 596"/>
                  <a:gd name="T11" fmla="*/ 187 h 666"/>
                  <a:gd name="T12" fmla="*/ 318 w 596"/>
                  <a:gd name="T13" fmla="*/ 69 h 666"/>
                  <a:gd name="T14" fmla="*/ 552 w 596"/>
                  <a:gd name="T15" fmla="*/ 4 h 666"/>
                  <a:gd name="T16" fmla="*/ 850 w 596"/>
                  <a:gd name="T17" fmla="*/ 20 h 666"/>
                  <a:gd name="T18" fmla="*/ 1083 w 596"/>
                  <a:gd name="T19" fmla="*/ 152 h 666"/>
                  <a:gd name="T20" fmla="*/ 1239 w 596"/>
                  <a:gd name="T21" fmla="*/ 368 h 666"/>
                  <a:gd name="T22" fmla="*/ 1322 w 596"/>
                  <a:gd name="T23" fmla="*/ 633 h 666"/>
                  <a:gd name="T24" fmla="*/ 1331 w 596"/>
                  <a:gd name="T25" fmla="*/ 912 h 666"/>
                  <a:gd name="T26" fmla="*/ 1266 w 596"/>
                  <a:gd name="T27" fmla="*/ 1171 h 666"/>
                  <a:gd name="T28" fmla="*/ 1134 w 596"/>
                  <a:gd name="T29" fmla="*/ 1371 h 666"/>
                  <a:gd name="T30" fmla="*/ 933 w 596"/>
                  <a:gd name="T31" fmla="*/ 1478 h 666"/>
                  <a:gd name="T32" fmla="*/ 870 w 596"/>
                  <a:gd name="T33" fmla="*/ 1469 h 666"/>
                  <a:gd name="T34" fmla="*/ 986 w 596"/>
                  <a:gd name="T35" fmla="*/ 1376 h 666"/>
                  <a:gd name="T36" fmla="*/ 1078 w 596"/>
                  <a:gd name="T37" fmla="*/ 1213 h 666"/>
                  <a:gd name="T38" fmla="*/ 1138 w 596"/>
                  <a:gd name="T39" fmla="*/ 1012 h 666"/>
                  <a:gd name="T40" fmla="*/ 1163 w 596"/>
                  <a:gd name="T41" fmla="*/ 792 h 666"/>
                  <a:gd name="T42" fmla="*/ 1150 w 596"/>
                  <a:gd name="T43" fmla="*/ 575 h 666"/>
                  <a:gd name="T44" fmla="*/ 1085 w 596"/>
                  <a:gd name="T45" fmla="*/ 388 h 666"/>
                  <a:gd name="T46" fmla="*/ 968 w 596"/>
                  <a:gd name="T47" fmla="*/ 250 h 666"/>
                  <a:gd name="T48" fmla="*/ 763 w 596"/>
                  <a:gd name="T49" fmla="*/ 167 h 666"/>
                  <a:gd name="T50" fmla="*/ 550 w 596"/>
                  <a:gd name="T51" fmla="*/ 136 h 666"/>
                  <a:gd name="T52" fmla="*/ 389 w 596"/>
                  <a:gd name="T53" fmla="*/ 158 h 666"/>
                  <a:gd name="T54" fmla="*/ 271 w 596"/>
                  <a:gd name="T55" fmla="*/ 225 h 666"/>
                  <a:gd name="T56" fmla="*/ 188 w 596"/>
                  <a:gd name="T57" fmla="*/ 332 h 666"/>
                  <a:gd name="T58" fmla="*/ 127 w 596"/>
                  <a:gd name="T59" fmla="*/ 459 h 666"/>
                  <a:gd name="T60" fmla="*/ 89 w 596"/>
                  <a:gd name="T61" fmla="*/ 606 h 666"/>
                  <a:gd name="T62" fmla="*/ 63 w 596"/>
                  <a:gd name="T63" fmla="*/ 75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078678CB-D1C3-4430-9809-D7ADD13B921E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56 h 237"/>
                  <a:gd name="T4" fmla="*/ 7 w 257"/>
                  <a:gd name="T5" fmla="*/ 112 h 237"/>
                  <a:gd name="T6" fmla="*/ 13 w 257"/>
                  <a:gd name="T7" fmla="*/ 168 h 237"/>
                  <a:gd name="T8" fmla="*/ 24 w 257"/>
                  <a:gd name="T9" fmla="*/ 220 h 237"/>
                  <a:gd name="T10" fmla="*/ 40 w 257"/>
                  <a:gd name="T11" fmla="*/ 267 h 237"/>
                  <a:gd name="T12" fmla="*/ 60 w 257"/>
                  <a:gd name="T13" fmla="*/ 316 h 237"/>
                  <a:gd name="T14" fmla="*/ 84 w 257"/>
                  <a:gd name="T15" fmla="*/ 361 h 237"/>
                  <a:gd name="T16" fmla="*/ 113 w 257"/>
                  <a:gd name="T17" fmla="*/ 399 h 237"/>
                  <a:gd name="T18" fmla="*/ 149 w 257"/>
                  <a:gd name="T19" fmla="*/ 435 h 237"/>
                  <a:gd name="T20" fmla="*/ 191 w 257"/>
                  <a:gd name="T21" fmla="*/ 466 h 237"/>
                  <a:gd name="T22" fmla="*/ 236 w 257"/>
                  <a:gd name="T23" fmla="*/ 491 h 237"/>
                  <a:gd name="T24" fmla="*/ 291 w 257"/>
                  <a:gd name="T25" fmla="*/ 511 h 237"/>
                  <a:gd name="T26" fmla="*/ 351 w 257"/>
                  <a:gd name="T27" fmla="*/ 524 h 237"/>
                  <a:gd name="T28" fmla="*/ 418 w 257"/>
                  <a:gd name="T29" fmla="*/ 531 h 237"/>
                  <a:gd name="T30" fmla="*/ 489 w 257"/>
                  <a:gd name="T31" fmla="*/ 529 h 237"/>
                  <a:gd name="T32" fmla="*/ 571 w 257"/>
                  <a:gd name="T33" fmla="*/ 520 h 237"/>
                  <a:gd name="T34" fmla="*/ 498 w 257"/>
                  <a:gd name="T35" fmla="*/ 509 h 237"/>
                  <a:gd name="T36" fmla="*/ 433 w 257"/>
                  <a:gd name="T37" fmla="*/ 493 h 237"/>
                  <a:gd name="T38" fmla="*/ 378 w 257"/>
                  <a:gd name="T39" fmla="*/ 475 h 237"/>
                  <a:gd name="T40" fmla="*/ 329 w 257"/>
                  <a:gd name="T41" fmla="*/ 457 h 237"/>
                  <a:gd name="T42" fmla="*/ 284 w 257"/>
                  <a:gd name="T43" fmla="*/ 432 h 237"/>
                  <a:gd name="T44" fmla="*/ 249 w 257"/>
                  <a:gd name="T45" fmla="*/ 408 h 237"/>
                  <a:gd name="T46" fmla="*/ 216 w 257"/>
                  <a:gd name="T47" fmla="*/ 379 h 237"/>
                  <a:gd name="T48" fmla="*/ 187 w 257"/>
                  <a:gd name="T49" fmla="*/ 347 h 237"/>
                  <a:gd name="T50" fmla="*/ 160 w 257"/>
                  <a:gd name="T51" fmla="*/ 316 h 237"/>
                  <a:gd name="T52" fmla="*/ 136 w 257"/>
                  <a:gd name="T53" fmla="*/ 280 h 237"/>
                  <a:gd name="T54" fmla="*/ 116 w 257"/>
                  <a:gd name="T55" fmla="*/ 240 h 237"/>
                  <a:gd name="T56" fmla="*/ 96 w 257"/>
                  <a:gd name="T57" fmla="*/ 197 h 237"/>
                  <a:gd name="T58" fmla="*/ 73 w 257"/>
                  <a:gd name="T59" fmla="*/ 155 h 237"/>
                  <a:gd name="T60" fmla="*/ 51 w 257"/>
                  <a:gd name="T61" fmla="*/ 105 h 237"/>
                  <a:gd name="T62" fmla="*/ 27 w 257"/>
                  <a:gd name="T63" fmla="*/ 5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5F1C1E0A-167B-41D3-A1EE-CFB3C600D1F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172 w 124"/>
                  <a:gd name="T1" fmla="*/ 0 h 110"/>
                  <a:gd name="T2" fmla="*/ 277 w 124"/>
                  <a:gd name="T3" fmla="*/ 244 h 110"/>
                  <a:gd name="T4" fmla="*/ 268 w 124"/>
                  <a:gd name="T5" fmla="*/ 242 h 110"/>
                  <a:gd name="T6" fmla="*/ 239 w 124"/>
                  <a:gd name="T7" fmla="*/ 238 h 110"/>
                  <a:gd name="T8" fmla="*/ 199 w 124"/>
                  <a:gd name="T9" fmla="*/ 229 h 110"/>
                  <a:gd name="T10" fmla="*/ 152 w 124"/>
                  <a:gd name="T11" fmla="*/ 224 h 110"/>
                  <a:gd name="T12" fmla="*/ 101 w 124"/>
                  <a:gd name="T13" fmla="*/ 220 h 110"/>
                  <a:gd name="T14" fmla="*/ 56 w 124"/>
                  <a:gd name="T15" fmla="*/ 222 h 110"/>
                  <a:gd name="T16" fmla="*/ 20 w 124"/>
                  <a:gd name="T17" fmla="*/ 231 h 110"/>
                  <a:gd name="T18" fmla="*/ 0 w 124"/>
                  <a:gd name="T19" fmla="*/ 249 h 110"/>
                  <a:gd name="T20" fmla="*/ 9 w 124"/>
                  <a:gd name="T21" fmla="*/ 222 h 110"/>
                  <a:gd name="T22" fmla="*/ 18 w 124"/>
                  <a:gd name="T23" fmla="*/ 201 h 110"/>
                  <a:gd name="T24" fmla="*/ 36 w 124"/>
                  <a:gd name="T25" fmla="*/ 186 h 110"/>
                  <a:gd name="T26" fmla="*/ 56 w 124"/>
                  <a:gd name="T27" fmla="*/ 172 h 110"/>
                  <a:gd name="T28" fmla="*/ 80 w 124"/>
                  <a:gd name="T29" fmla="*/ 163 h 110"/>
                  <a:gd name="T30" fmla="*/ 105 w 124"/>
                  <a:gd name="T31" fmla="*/ 161 h 110"/>
                  <a:gd name="T32" fmla="*/ 132 w 124"/>
                  <a:gd name="T33" fmla="*/ 161 h 110"/>
                  <a:gd name="T34" fmla="*/ 161 w 124"/>
                  <a:gd name="T35" fmla="*/ 168 h 110"/>
                  <a:gd name="T36" fmla="*/ 163 w 124"/>
                  <a:gd name="T37" fmla="*/ 161 h 110"/>
                  <a:gd name="T38" fmla="*/ 156 w 124"/>
                  <a:gd name="T39" fmla="*/ 127 h 110"/>
                  <a:gd name="T40" fmla="*/ 150 w 124"/>
                  <a:gd name="T41" fmla="*/ 86 h 110"/>
                  <a:gd name="T42" fmla="*/ 145 w 124"/>
                  <a:gd name="T43" fmla="*/ 68 h 110"/>
                  <a:gd name="T44" fmla="*/ 141 w 124"/>
                  <a:gd name="T45" fmla="*/ 68 h 110"/>
                  <a:gd name="T46" fmla="*/ 136 w 124"/>
                  <a:gd name="T47" fmla="*/ 66 h 110"/>
                  <a:gd name="T48" fmla="*/ 132 w 124"/>
                  <a:gd name="T49" fmla="*/ 59 h 110"/>
                  <a:gd name="T50" fmla="*/ 127 w 124"/>
                  <a:gd name="T51" fmla="*/ 52 h 110"/>
                  <a:gd name="T52" fmla="*/ 127 w 124"/>
                  <a:gd name="T53" fmla="*/ 43 h 110"/>
                  <a:gd name="T54" fmla="*/ 132 w 124"/>
                  <a:gd name="T55" fmla="*/ 32 h 110"/>
                  <a:gd name="T56" fmla="*/ 147 w 124"/>
                  <a:gd name="T57" fmla="*/ 18 h 110"/>
                  <a:gd name="T58" fmla="*/ 172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2" name="Freeform 7">
                <a:extLst>
                  <a:ext uri="{FF2B5EF4-FFF2-40B4-BE49-F238E27FC236}">
                    <a16:creationId xmlns:a16="http://schemas.microsoft.com/office/drawing/2014/main" id="{C83886E1-63EE-4F1B-84D7-0CCABAC3726E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1 w 109"/>
                  <a:gd name="T3" fmla="*/ 2 h 156"/>
                  <a:gd name="T4" fmla="*/ 40 w 109"/>
                  <a:gd name="T5" fmla="*/ 11 h 156"/>
                  <a:gd name="T6" fmla="*/ 83 w 109"/>
                  <a:gd name="T7" fmla="*/ 27 h 156"/>
                  <a:gd name="T8" fmla="*/ 130 w 109"/>
                  <a:gd name="T9" fmla="*/ 53 h 156"/>
                  <a:gd name="T10" fmla="*/ 175 w 109"/>
                  <a:gd name="T11" fmla="*/ 98 h 156"/>
                  <a:gd name="T12" fmla="*/ 216 w 109"/>
                  <a:gd name="T13" fmla="*/ 158 h 156"/>
                  <a:gd name="T14" fmla="*/ 241 w 109"/>
                  <a:gd name="T15" fmla="*/ 240 h 156"/>
                  <a:gd name="T16" fmla="*/ 245 w 109"/>
                  <a:gd name="T17" fmla="*/ 347 h 156"/>
                  <a:gd name="T18" fmla="*/ 236 w 109"/>
                  <a:gd name="T19" fmla="*/ 347 h 156"/>
                  <a:gd name="T20" fmla="*/ 223 w 109"/>
                  <a:gd name="T21" fmla="*/ 347 h 156"/>
                  <a:gd name="T22" fmla="*/ 209 w 109"/>
                  <a:gd name="T23" fmla="*/ 347 h 156"/>
                  <a:gd name="T24" fmla="*/ 196 w 109"/>
                  <a:gd name="T25" fmla="*/ 343 h 156"/>
                  <a:gd name="T26" fmla="*/ 182 w 109"/>
                  <a:gd name="T27" fmla="*/ 340 h 156"/>
                  <a:gd name="T28" fmla="*/ 166 w 109"/>
                  <a:gd name="T29" fmla="*/ 334 h 156"/>
                  <a:gd name="T30" fmla="*/ 148 w 109"/>
                  <a:gd name="T31" fmla="*/ 323 h 156"/>
                  <a:gd name="T32" fmla="*/ 130 w 109"/>
                  <a:gd name="T33" fmla="*/ 309 h 156"/>
                  <a:gd name="T34" fmla="*/ 119 w 109"/>
                  <a:gd name="T35" fmla="*/ 280 h 156"/>
                  <a:gd name="T36" fmla="*/ 119 w 109"/>
                  <a:gd name="T37" fmla="*/ 247 h 156"/>
                  <a:gd name="T38" fmla="*/ 126 w 109"/>
                  <a:gd name="T39" fmla="*/ 214 h 156"/>
                  <a:gd name="T40" fmla="*/ 133 w 109"/>
                  <a:gd name="T41" fmla="*/ 178 h 156"/>
                  <a:gd name="T42" fmla="*/ 126 w 109"/>
                  <a:gd name="T43" fmla="*/ 138 h 156"/>
                  <a:gd name="T44" fmla="*/ 108 w 109"/>
                  <a:gd name="T45" fmla="*/ 96 h 156"/>
                  <a:gd name="T46" fmla="*/ 70 w 109"/>
                  <a:gd name="T47" fmla="*/ 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3" name="Freeform 8">
                <a:extLst>
                  <a:ext uri="{FF2B5EF4-FFF2-40B4-BE49-F238E27FC236}">
                    <a16:creationId xmlns:a16="http://schemas.microsoft.com/office/drawing/2014/main" id="{A8CFF2DC-353D-4EE3-9F72-073075E4058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69 w 46"/>
                  <a:gd name="T1" fmla="*/ 0 h 94"/>
                  <a:gd name="T2" fmla="*/ 45 w 46"/>
                  <a:gd name="T3" fmla="*/ 84 h 94"/>
                  <a:gd name="T4" fmla="*/ 34 w 46"/>
                  <a:gd name="T5" fmla="*/ 138 h 94"/>
                  <a:gd name="T6" fmla="*/ 25 w 46"/>
                  <a:gd name="T7" fmla="*/ 176 h 94"/>
                  <a:gd name="T8" fmla="*/ 0 w 46"/>
                  <a:gd name="T9" fmla="*/ 209 h 94"/>
                  <a:gd name="T10" fmla="*/ 27 w 46"/>
                  <a:gd name="T11" fmla="*/ 196 h 94"/>
                  <a:gd name="T12" fmla="*/ 52 w 46"/>
                  <a:gd name="T13" fmla="*/ 178 h 94"/>
                  <a:gd name="T14" fmla="*/ 72 w 46"/>
                  <a:gd name="T15" fmla="*/ 153 h 94"/>
                  <a:gd name="T16" fmla="*/ 90 w 46"/>
                  <a:gd name="T17" fmla="*/ 127 h 94"/>
                  <a:gd name="T18" fmla="*/ 101 w 46"/>
                  <a:gd name="T19" fmla="*/ 98 h 94"/>
                  <a:gd name="T20" fmla="*/ 103 w 46"/>
                  <a:gd name="T21" fmla="*/ 67 h 94"/>
                  <a:gd name="T22" fmla="*/ 94 w 46"/>
                  <a:gd name="T23" fmla="*/ 33 h 94"/>
                  <a:gd name="T24" fmla="*/ 69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" name="Freeform 9">
                <a:extLst>
                  <a:ext uri="{FF2B5EF4-FFF2-40B4-BE49-F238E27FC236}">
                    <a16:creationId xmlns:a16="http://schemas.microsoft.com/office/drawing/2014/main" id="{0517359D-71C1-451B-B7FA-6DFE6862F65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2 w 54"/>
                  <a:gd name="T3" fmla="*/ 2 h 40"/>
                  <a:gd name="T4" fmla="*/ 13 w 54"/>
                  <a:gd name="T5" fmla="*/ 7 h 40"/>
                  <a:gd name="T6" fmla="*/ 29 w 54"/>
                  <a:gd name="T7" fmla="*/ 18 h 40"/>
                  <a:gd name="T8" fmla="*/ 47 w 54"/>
                  <a:gd name="T9" fmla="*/ 27 h 40"/>
                  <a:gd name="T10" fmla="*/ 64 w 54"/>
                  <a:gd name="T11" fmla="*/ 34 h 40"/>
                  <a:gd name="T12" fmla="*/ 84 w 54"/>
                  <a:gd name="T13" fmla="*/ 38 h 40"/>
                  <a:gd name="T14" fmla="*/ 102 w 54"/>
                  <a:gd name="T15" fmla="*/ 41 h 40"/>
                  <a:gd name="T16" fmla="*/ 120 w 54"/>
                  <a:gd name="T17" fmla="*/ 36 h 40"/>
                  <a:gd name="T18" fmla="*/ 118 w 54"/>
                  <a:gd name="T19" fmla="*/ 56 h 40"/>
                  <a:gd name="T20" fmla="*/ 111 w 54"/>
                  <a:gd name="T21" fmla="*/ 74 h 40"/>
                  <a:gd name="T22" fmla="*/ 98 w 54"/>
                  <a:gd name="T23" fmla="*/ 86 h 40"/>
                  <a:gd name="T24" fmla="*/ 82 w 54"/>
                  <a:gd name="T25" fmla="*/ 90 h 40"/>
                  <a:gd name="T26" fmla="*/ 62 w 54"/>
                  <a:gd name="T27" fmla="*/ 88 h 40"/>
                  <a:gd name="T28" fmla="*/ 42 w 54"/>
                  <a:gd name="T29" fmla="*/ 72 h 40"/>
                  <a:gd name="T30" fmla="*/ 22 w 54"/>
                  <a:gd name="T31" fmla="*/ 45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" name="Freeform 10">
                <a:extLst>
                  <a:ext uri="{FF2B5EF4-FFF2-40B4-BE49-F238E27FC236}">
                    <a16:creationId xmlns:a16="http://schemas.microsoft.com/office/drawing/2014/main" id="{782F30E7-6830-471D-A4AD-A5CF21FAC16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3 w 149"/>
                  <a:gd name="T3" fmla="*/ 18 h 704"/>
                  <a:gd name="T4" fmla="*/ 35 w 149"/>
                  <a:gd name="T5" fmla="*/ 41 h 704"/>
                  <a:gd name="T6" fmla="*/ 62 w 149"/>
                  <a:gd name="T7" fmla="*/ 70 h 704"/>
                  <a:gd name="T8" fmla="*/ 91 w 149"/>
                  <a:gd name="T9" fmla="*/ 108 h 704"/>
                  <a:gd name="T10" fmla="*/ 128 w 149"/>
                  <a:gd name="T11" fmla="*/ 155 h 704"/>
                  <a:gd name="T12" fmla="*/ 162 w 149"/>
                  <a:gd name="T13" fmla="*/ 205 h 704"/>
                  <a:gd name="T14" fmla="*/ 195 w 149"/>
                  <a:gd name="T15" fmla="*/ 263 h 704"/>
                  <a:gd name="T16" fmla="*/ 221 w 149"/>
                  <a:gd name="T17" fmla="*/ 330 h 704"/>
                  <a:gd name="T18" fmla="*/ 248 w 149"/>
                  <a:gd name="T19" fmla="*/ 401 h 704"/>
                  <a:gd name="T20" fmla="*/ 266 w 149"/>
                  <a:gd name="T21" fmla="*/ 483 h 704"/>
                  <a:gd name="T22" fmla="*/ 275 w 149"/>
                  <a:gd name="T23" fmla="*/ 573 h 704"/>
                  <a:gd name="T24" fmla="*/ 279 w 149"/>
                  <a:gd name="T25" fmla="*/ 667 h 704"/>
                  <a:gd name="T26" fmla="*/ 266 w 149"/>
                  <a:gd name="T27" fmla="*/ 772 h 704"/>
                  <a:gd name="T28" fmla="*/ 241 w 149"/>
                  <a:gd name="T29" fmla="*/ 883 h 704"/>
                  <a:gd name="T30" fmla="*/ 204 w 149"/>
                  <a:gd name="T31" fmla="*/ 1000 h 704"/>
                  <a:gd name="T32" fmla="*/ 148 w 149"/>
                  <a:gd name="T33" fmla="*/ 1129 h 704"/>
                  <a:gd name="T34" fmla="*/ 86 w 149"/>
                  <a:gd name="T35" fmla="*/ 1275 h 704"/>
                  <a:gd name="T36" fmla="*/ 47 w 149"/>
                  <a:gd name="T37" fmla="*/ 1410 h 704"/>
                  <a:gd name="T38" fmla="*/ 22 w 149"/>
                  <a:gd name="T39" fmla="*/ 1535 h 704"/>
                  <a:gd name="T40" fmla="*/ 13 w 149"/>
                  <a:gd name="T41" fmla="*/ 1655 h 704"/>
                  <a:gd name="T42" fmla="*/ 13 w 149"/>
                  <a:gd name="T43" fmla="*/ 1769 h 704"/>
                  <a:gd name="T44" fmla="*/ 18 w 149"/>
                  <a:gd name="T45" fmla="*/ 1875 h 704"/>
                  <a:gd name="T46" fmla="*/ 27 w 149"/>
                  <a:gd name="T47" fmla="*/ 1968 h 704"/>
                  <a:gd name="T48" fmla="*/ 31 w 149"/>
                  <a:gd name="T49" fmla="*/ 2059 h 704"/>
                  <a:gd name="T50" fmla="*/ 91 w 149"/>
                  <a:gd name="T51" fmla="*/ 2012 h 704"/>
                  <a:gd name="T52" fmla="*/ 86 w 149"/>
                  <a:gd name="T53" fmla="*/ 1989 h 704"/>
                  <a:gd name="T54" fmla="*/ 80 w 149"/>
                  <a:gd name="T55" fmla="*/ 1922 h 704"/>
                  <a:gd name="T56" fmla="*/ 73 w 149"/>
                  <a:gd name="T57" fmla="*/ 1819 h 704"/>
                  <a:gd name="T58" fmla="*/ 78 w 149"/>
                  <a:gd name="T59" fmla="*/ 1682 h 704"/>
                  <a:gd name="T60" fmla="*/ 91 w 149"/>
                  <a:gd name="T61" fmla="*/ 1518 h 704"/>
                  <a:gd name="T62" fmla="*/ 128 w 149"/>
                  <a:gd name="T63" fmla="*/ 1331 h 704"/>
                  <a:gd name="T64" fmla="*/ 190 w 149"/>
                  <a:gd name="T65" fmla="*/ 1129 h 704"/>
                  <a:gd name="T66" fmla="*/ 286 w 149"/>
                  <a:gd name="T67" fmla="*/ 915 h 704"/>
                  <a:gd name="T68" fmla="*/ 317 w 149"/>
                  <a:gd name="T69" fmla="*/ 816 h 704"/>
                  <a:gd name="T70" fmla="*/ 330 w 149"/>
                  <a:gd name="T71" fmla="*/ 687 h 704"/>
                  <a:gd name="T72" fmla="*/ 319 w 149"/>
                  <a:gd name="T73" fmla="*/ 538 h 704"/>
                  <a:gd name="T74" fmla="*/ 290 w 149"/>
                  <a:gd name="T75" fmla="*/ 392 h 704"/>
                  <a:gd name="T76" fmla="*/ 241 w 149"/>
                  <a:gd name="T77" fmla="*/ 249 h 704"/>
                  <a:gd name="T78" fmla="*/ 179 w 149"/>
                  <a:gd name="T79" fmla="*/ 129 h 704"/>
                  <a:gd name="T80" fmla="*/ 97 w 149"/>
                  <a:gd name="T81" fmla="*/ 4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40C5E4F7-E3AD-4DB3-98F3-2B002D281D3D}"/>
                </a:ext>
              </a:extLst>
            </p:cNvPr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237 w 128"/>
                <a:gd name="T1" fmla="*/ 0 h 217"/>
                <a:gd name="T2" fmla="*/ 265 w 128"/>
                <a:gd name="T3" fmla="*/ 27 h 217"/>
                <a:gd name="T4" fmla="*/ 290 w 128"/>
                <a:gd name="T5" fmla="*/ 81 h 217"/>
                <a:gd name="T6" fmla="*/ 310 w 128"/>
                <a:gd name="T7" fmla="*/ 150 h 217"/>
                <a:gd name="T8" fmla="*/ 323 w 128"/>
                <a:gd name="T9" fmla="*/ 233 h 217"/>
                <a:gd name="T10" fmla="*/ 320 w 128"/>
                <a:gd name="T11" fmla="*/ 332 h 217"/>
                <a:gd name="T12" fmla="*/ 293 w 128"/>
                <a:gd name="T13" fmla="*/ 434 h 217"/>
                <a:gd name="T14" fmla="*/ 237 w 128"/>
                <a:gd name="T15" fmla="*/ 541 h 217"/>
                <a:gd name="T16" fmla="*/ 151 w 128"/>
                <a:gd name="T17" fmla="*/ 649 h 217"/>
                <a:gd name="T18" fmla="*/ 124 w 128"/>
                <a:gd name="T19" fmla="*/ 637 h 217"/>
                <a:gd name="T20" fmla="*/ 96 w 128"/>
                <a:gd name="T21" fmla="*/ 628 h 217"/>
                <a:gd name="T22" fmla="*/ 66 w 128"/>
                <a:gd name="T23" fmla="*/ 613 h 217"/>
                <a:gd name="T24" fmla="*/ 40 w 128"/>
                <a:gd name="T25" fmla="*/ 601 h 217"/>
                <a:gd name="T26" fmla="*/ 20 w 128"/>
                <a:gd name="T27" fmla="*/ 586 h 217"/>
                <a:gd name="T28" fmla="*/ 5 w 128"/>
                <a:gd name="T29" fmla="*/ 568 h 217"/>
                <a:gd name="T30" fmla="*/ 0 w 128"/>
                <a:gd name="T31" fmla="*/ 547 h 217"/>
                <a:gd name="T32" fmla="*/ 3 w 128"/>
                <a:gd name="T33" fmla="*/ 532 h 217"/>
                <a:gd name="T34" fmla="*/ 33 w 128"/>
                <a:gd name="T35" fmla="*/ 511 h 217"/>
                <a:gd name="T36" fmla="*/ 73 w 128"/>
                <a:gd name="T37" fmla="*/ 482 h 217"/>
                <a:gd name="T38" fmla="*/ 116 w 128"/>
                <a:gd name="T39" fmla="*/ 449 h 217"/>
                <a:gd name="T40" fmla="*/ 159 w 128"/>
                <a:gd name="T41" fmla="*/ 401 h 217"/>
                <a:gd name="T42" fmla="*/ 199 w 128"/>
                <a:gd name="T43" fmla="*/ 335 h 217"/>
                <a:gd name="T44" fmla="*/ 230 w 128"/>
                <a:gd name="T45" fmla="*/ 248 h 217"/>
                <a:gd name="T46" fmla="*/ 245 w 128"/>
                <a:gd name="T47" fmla="*/ 138 h 217"/>
                <a:gd name="T48" fmla="*/ 237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A6722CB2-7FA9-40F6-BE12-FDC6D6BDBC32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82912E41-530F-4675-AC07-3B17E95FBB1B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2D08A3E0-A59A-4B06-81E2-50C31AE483AA}"/>
                </a:ext>
              </a:extLst>
            </p:cNvPr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27 w 117"/>
                <a:gd name="T1" fmla="*/ 0 h 132"/>
                <a:gd name="T2" fmla="*/ 0 w 117"/>
                <a:gd name="T3" fmla="*/ 88 h 132"/>
                <a:gd name="T4" fmla="*/ 9 w 117"/>
                <a:gd name="T5" fmla="*/ 91 h 132"/>
                <a:gd name="T6" fmla="*/ 42 w 117"/>
                <a:gd name="T7" fmla="*/ 102 h 132"/>
                <a:gd name="T8" fmla="*/ 88 w 117"/>
                <a:gd name="T9" fmla="*/ 127 h 132"/>
                <a:gd name="T10" fmla="*/ 139 w 117"/>
                <a:gd name="T11" fmla="*/ 165 h 132"/>
                <a:gd name="T12" fmla="*/ 200 w 117"/>
                <a:gd name="T13" fmla="*/ 218 h 132"/>
                <a:gd name="T14" fmla="*/ 254 w 117"/>
                <a:gd name="T15" fmla="*/ 281 h 132"/>
                <a:gd name="T16" fmla="*/ 309 w 117"/>
                <a:gd name="T17" fmla="*/ 362 h 132"/>
                <a:gd name="T18" fmla="*/ 351 w 117"/>
                <a:gd name="T19" fmla="*/ 464 h 132"/>
                <a:gd name="T20" fmla="*/ 354 w 117"/>
                <a:gd name="T21" fmla="*/ 422 h 132"/>
                <a:gd name="T22" fmla="*/ 348 w 117"/>
                <a:gd name="T23" fmla="*/ 376 h 132"/>
                <a:gd name="T24" fmla="*/ 327 w 117"/>
                <a:gd name="T25" fmla="*/ 316 h 132"/>
                <a:gd name="T26" fmla="*/ 300 w 117"/>
                <a:gd name="T27" fmla="*/ 260 h 132"/>
                <a:gd name="T28" fmla="*/ 269 w 117"/>
                <a:gd name="T29" fmla="*/ 204 h 132"/>
                <a:gd name="T30" fmla="*/ 236 w 117"/>
                <a:gd name="T31" fmla="*/ 158 h 132"/>
                <a:gd name="T32" fmla="*/ 203 w 117"/>
                <a:gd name="T33" fmla="*/ 127 h 132"/>
                <a:gd name="T34" fmla="*/ 175 w 117"/>
                <a:gd name="T35" fmla="*/ 112 h 132"/>
                <a:gd name="T36" fmla="*/ 209 w 117"/>
                <a:gd name="T37" fmla="*/ 102 h 132"/>
                <a:gd name="T38" fmla="*/ 239 w 117"/>
                <a:gd name="T39" fmla="*/ 98 h 132"/>
                <a:gd name="T40" fmla="*/ 269 w 117"/>
                <a:gd name="T41" fmla="*/ 91 h 132"/>
                <a:gd name="T42" fmla="*/ 297 w 117"/>
                <a:gd name="T43" fmla="*/ 88 h 132"/>
                <a:gd name="T44" fmla="*/ 318 w 117"/>
                <a:gd name="T45" fmla="*/ 84 h 132"/>
                <a:gd name="T46" fmla="*/ 330 w 117"/>
                <a:gd name="T47" fmla="*/ 77 h 132"/>
                <a:gd name="T48" fmla="*/ 342 w 117"/>
                <a:gd name="T49" fmla="*/ 74 h 132"/>
                <a:gd name="T50" fmla="*/ 345 w 117"/>
                <a:gd name="T51" fmla="*/ 74 h 132"/>
                <a:gd name="T52" fmla="*/ 22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811A3DB4-C5BB-49BE-9052-E45ED1E0144F}"/>
                </a:ext>
              </a:extLst>
            </p:cNvPr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87 w 29"/>
                <a:gd name="T1" fmla="*/ 0 h 77"/>
                <a:gd name="T2" fmla="*/ 69 w 29"/>
                <a:gd name="T3" fmla="*/ 0 h 77"/>
                <a:gd name="T4" fmla="*/ 48 w 29"/>
                <a:gd name="T5" fmla="*/ 14 h 77"/>
                <a:gd name="T6" fmla="*/ 27 w 29"/>
                <a:gd name="T7" fmla="*/ 32 h 77"/>
                <a:gd name="T8" fmla="*/ 12 w 29"/>
                <a:gd name="T9" fmla="*/ 68 h 77"/>
                <a:gd name="T10" fmla="*/ 3 w 29"/>
                <a:gd name="T11" fmla="*/ 107 h 77"/>
                <a:gd name="T12" fmla="*/ 0 w 29"/>
                <a:gd name="T13" fmla="*/ 157 h 77"/>
                <a:gd name="T14" fmla="*/ 9 w 29"/>
                <a:gd name="T15" fmla="*/ 214 h 77"/>
                <a:gd name="T16" fmla="*/ 33 w 29"/>
                <a:gd name="T17" fmla="*/ 274 h 77"/>
                <a:gd name="T18" fmla="*/ 45 w 29"/>
                <a:gd name="T19" fmla="*/ 189 h 77"/>
                <a:gd name="T20" fmla="*/ 57 w 29"/>
                <a:gd name="T21" fmla="*/ 132 h 77"/>
                <a:gd name="T22" fmla="*/ 69 w 29"/>
                <a:gd name="T23" fmla="*/ 78 h 77"/>
                <a:gd name="T24" fmla="*/ 87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6B9A950B-8A66-424B-9EDA-66B5A88EED5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12" name="Group 17">
              <a:extLst>
                <a:ext uri="{FF2B5EF4-FFF2-40B4-BE49-F238E27FC236}">
                  <a16:creationId xmlns:a16="http://schemas.microsoft.com/office/drawing/2014/main" id="{34B58F3F-EAC4-4572-94C9-1CE3D54EC0C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F4D388DB-5EDD-47D3-9AC7-812CF21FCA3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F7B68391-9276-42D8-BCB3-C7A54031B69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B1EE7695-F000-4AED-A40E-06454319CD0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grpSp>
          <p:nvGrpSpPr>
            <p:cNvPr id="13" name="Group 21">
              <a:extLst>
                <a:ext uri="{FF2B5EF4-FFF2-40B4-BE49-F238E27FC236}">
                  <a16:creationId xmlns:a16="http://schemas.microsoft.com/office/drawing/2014/main" id="{71F9BE68-33F4-4B3F-9893-90E9B7B9F6B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BBF5A0C2-7B0B-4E3D-9A8F-4AED86CD75E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D74D6225-390D-47D3-997B-ADCB67DFF1F8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2D77DADC-7563-4CA6-8724-261BE21C9DAD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grpSp>
          <p:nvGrpSpPr>
            <p:cNvPr id="14" name="Group 25">
              <a:extLst>
                <a:ext uri="{FF2B5EF4-FFF2-40B4-BE49-F238E27FC236}">
                  <a16:creationId xmlns:a16="http://schemas.microsoft.com/office/drawing/2014/main" id="{D64FF178-8383-4447-AAB4-6103395744D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53D46221-7592-4548-9042-7BAE64B4BF2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51DFE02B-EC81-42CB-91F6-9AE56197AA7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550F04B3-5313-4A9B-B1CF-47806B4FDC61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grpSp>
          <p:nvGrpSpPr>
            <p:cNvPr id="15" name="Group 29">
              <a:extLst>
                <a:ext uri="{FF2B5EF4-FFF2-40B4-BE49-F238E27FC236}">
                  <a16:creationId xmlns:a16="http://schemas.microsoft.com/office/drawing/2014/main" id="{AB3309E5-AA1E-4C25-8596-FE39E7ECE3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>
                <a:extLst>
                  <a:ext uri="{FF2B5EF4-FFF2-40B4-BE49-F238E27FC236}">
                    <a16:creationId xmlns:a16="http://schemas.microsoft.com/office/drawing/2014/main" id="{A5D495A9-8CF7-4BFC-A096-5E7DDBE54CC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8" name="Freeform 31">
                <a:extLst>
                  <a:ext uri="{FF2B5EF4-FFF2-40B4-BE49-F238E27FC236}">
                    <a16:creationId xmlns:a16="http://schemas.microsoft.com/office/drawing/2014/main" id="{246260A6-CF61-476A-97EC-641B7A2FFA68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9" name="Freeform 32">
                <a:extLst>
                  <a:ext uri="{FF2B5EF4-FFF2-40B4-BE49-F238E27FC236}">
                    <a16:creationId xmlns:a16="http://schemas.microsoft.com/office/drawing/2014/main" id="{53BACB4A-DC43-4A18-BB30-E525A092A2A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grpSp>
          <p:nvGrpSpPr>
            <p:cNvPr id="16" name="Group 33">
              <a:extLst>
                <a:ext uri="{FF2B5EF4-FFF2-40B4-BE49-F238E27FC236}">
                  <a16:creationId xmlns:a16="http://schemas.microsoft.com/office/drawing/2014/main" id="{4CD0975D-F887-4C4E-950F-062B319BBE56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23477CA9-4ED8-44B2-AC98-110CB0E4D04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A409D62D-9CFA-4D14-A306-AAD6992F0A31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59108F6E-3DAD-4BA2-9292-7D6CB5F738E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271ED027-2C46-4FE9-824B-10CEFC62C827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8" name="Freeform 38">
              <a:extLst>
                <a:ext uri="{FF2B5EF4-FFF2-40B4-BE49-F238E27FC236}">
                  <a16:creationId xmlns:a16="http://schemas.microsoft.com/office/drawing/2014/main" id="{605AC2D2-EF06-4B0B-8476-BE820538E41E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63 h 237"/>
                <a:gd name="T4" fmla="*/ 8 w 257"/>
                <a:gd name="T5" fmla="*/ 125 h 237"/>
                <a:gd name="T6" fmla="*/ 16 w 257"/>
                <a:gd name="T7" fmla="*/ 188 h 237"/>
                <a:gd name="T8" fmla="*/ 29 w 257"/>
                <a:gd name="T9" fmla="*/ 245 h 237"/>
                <a:gd name="T10" fmla="*/ 48 w 257"/>
                <a:gd name="T11" fmla="*/ 298 h 237"/>
                <a:gd name="T12" fmla="*/ 72 w 257"/>
                <a:gd name="T13" fmla="*/ 353 h 237"/>
                <a:gd name="T14" fmla="*/ 101 w 257"/>
                <a:gd name="T15" fmla="*/ 403 h 237"/>
                <a:gd name="T16" fmla="*/ 135 w 257"/>
                <a:gd name="T17" fmla="*/ 445 h 237"/>
                <a:gd name="T18" fmla="*/ 178 w 257"/>
                <a:gd name="T19" fmla="*/ 485 h 237"/>
                <a:gd name="T20" fmla="*/ 228 w 257"/>
                <a:gd name="T21" fmla="*/ 520 h 237"/>
                <a:gd name="T22" fmla="*/ 281 w 257"/>
                <a:gd name="T23" fmla="*/ 548 h 237"/>
                <a:gd name="T24" fmla="*/ 347 w 257"/>
                <a:gd name="T25" fmla="*/ 570 h 237"/>
                <a:gd name="T26" fmla="*/ 419 w 257"/>
                <a:gd name="T27" fmla="*/ 585 h 237"/>
                <a:gd name="T28" fmla="*/ 498 w 257"/>
                <a:gd name="T29" fmla="*/ 593 h 237"/>
                <a:gd name="T30" fmla="*/ 583 w 257"/>
                <a:gd name="T31" fmla="*/ 590 h 237"/>
                <a:gd name="T32" fmla="*/ 681 w 257"/>
                <a:gd name="T33" fmla="*/ 580 h 237"/>
                <a:gd name="T34" fmla="*/ 594 w 257"/>
                <a:gd name="T35" fmla="*/ 568 h 237"/>
                <a:gd name="T36" fmla="*/ 517 w 257"/>
                <a:gd name="T37" fmla="*/ 550 h 237"/>
                <a:gd name="T38" fmla="*/ 450 w 257"/>
                <a:gd name="T39" fmla="*/ 530 h 237"/>
                <a:gd name="T40" fmla="*/ 392 w 257"/>
                <a:gd name="T41" fmla="*/ 510 h 237"/>
                <a:gd name="T42" fmla="*/ 339 w 257"/>
                <a:gd name="T43" fmla="*/ 483 h 237"/>
                <a:gd name="T44" fmla="*/ 297 w 257"/>
                <a:gd name="T45" fmla="*/ 455 h 237"/>
                <a:gd name="T46" fmla="*/ 257 w 257"/>
                <a:gd name="T47" fmla="*/ 423 h 237"/>
                <a:gd name="T48" fmla="*/ 223 w 257"/>
                <a:gd name="T49" fmla="*/ 388 h 237"/>
                <a:gd name="T50" fmla="*/ 191 w 257"/>
                <a:gd name="T51" fmla="*/ 353 h 237"/>
                <a:gd name="T52" fmla="*/ 162 w 257"/>
                <a:gd name="T53" fmla="*/ 313 h 237"/>
                <a:gd name="T54" fmla="*/ 138 w 257"/>
                <a:gd name="T55" fmla="*/ 268 h 237"/>
                <a:gd name="T56" fmla="*/ 114 w 257"/>
                <a:gd name="T57" fmla="*/ 220 h 237"/>
                <a:gd name="T58" fmla="*/ 87 w 257"/>
                <a:gd name="T59" fmla="*/ 173 h 237"/>
                <a:gd name="T60" fmla="*/ 61 w 257"/>
                <a:gd name="T61" fmla="*/ 118 h 237"/>
                <a:gd name="T62" fmla="*/ 32 w 257"/>
                <a:gd name="T63" fmla="*/ 6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9" name="Freeform 39">
              <a:extLst>
                <a:ext uri="{FF2B5EF4-FFF2-40B4-BE49-F238E27FC236}">
                  <a16:creationId xmlns:a16="http://schemas.microsoft.com/office/drawing/2014/main" id="{FFD602BE-E51E-4271-8719-C6D77E83B80E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205 w 124"/>
                <a:gd name="T1" fmla="*/ 0 h 110"/>
                <a:gd name="T2" fmla="*/ 330 w 124"/>
                <a:gd name="T3" fmla="*/ 273 h 110"/>
                <a:gd name="T4" fmla="*/ 319 w 124"/>
                <a:gd name="T5" fmla="*/ 270 h 110"/>
                <a:gd name="T6" fmla="*/ 285 w 124"/>
                <a:gd name="T7" fmla="*/ 265 h 110"/>
                <a:gd name="T8" fmla="*/ 237 w 124"/>
                <a:gd name="T9" fmla="*/ 255 h 110"/>
                <a:gd name="T10" fmla="*/ 181 w 124"/>
                <a:gd name="T11" fmla="*/ 250 h 110"/>
                <a:gd name="T12" fmla="*/ 120 w 124"/>
                <a:gd name="T13" fmla="*/ 245 h 110"/>
                <a:gd name="T14" fmla="*/ 67 w 124"/>
                <a:gd name="T15" fmla="*/ 248 h 110"/>
                <a:gd name="T16" fmla="*/ 24 w 124"/>
                <a:gd name="T17" fmla="*/ 258 h 110"/>
                <a:gd name="T18" fmla="*/ 0 w 124"/>
                <a:gd name="T19" fmla="*/ 278 h 110"/>
                <a:gd name="T20" fmla="*/ 11 w 124"/>
                <a:gd name="T21" fmla="*/ 248 h 110"/>
                <a:gd name="T22" fmla="*/ 21 w 124"/>
                <a:gd name="T23" fmla="*/ 225 h 110"/>
                <a:gd name="T24" fmla="*/ 43 w 124"/>
                <a:gd name="T25" fmla="*/ 207 h 110"/>
                <a:gd name="T26" fmla="*/ 67 w 124"/>
                <a:gd name="T27" fmla="*/ 192 h 110"/>
                <a:gd name="T28" fmla="*/ 96 w 124"/>
                <a:gd name="T29" fmla="*/ 182 h 110"/>
                <a:gd name="T30" fmla="*/ 125 w 124"/>
                <a:gd name="T31" fmla="*/ 179 h 110"/>
                <a:gd name="T32" fmla="*/ 157 w 124"/>
                <a:gd name="T33" fmla="*/ 179 h 110"/>
                <a:gd name="T34" fmla="*/ 192 w 124"/>
                <a:gd name="T35" fmla="*/ 187 h 110"/>
                <a:gd name="T36" fmla="*/ 194 w 124"/>
                <a:gd name="T37" fmla="*/ 179 h 110"/>
                <a:gd name="T38" fmla="*/ 186 w 124"/>
                <a:gd name="T39" fmla="*/ 142 h 110"/>
                <a:gd name="T40" fmla="*/ 178 w 124"/>
                <a:gd name="T41" fmla="*/ 96 h 110"/>
                <a:gd name="T42" fmla="*/ 173 w 124"/>
                <a:gd name="T43" fmla="*/ 76 h 110"/>
                <a:gd name="T44" fmla="*/ 168 w 124"/>
                <a:gd name="T45" fmla="*/ 76 h 110"/>
                <a:gd name="T46" fmla="*/ 162 w 124"/>
                <a:gd name="T47" fmla="*/ 73 h 110"/>
                <a:gd name="T48" fmla="*/ 157 w 124"/>
                <a:gd name="T49" fmla="*/ 66 h 110"/>
                <a:gd name="T50" fmla="*/ 152 w 124"/>
                <a:gd name="T51" fmla="*/ 58 h 110"/>
                <a:gd name="T52" fmla="*/ 152 w 124"/>
                <a:gd name="T53" fmla="*/ 48 h 110"/>
                <a:gd name="T54" fmla="*/ 157 w 124"/>
                <a:gd name="T55" fmla="*/ 35 h 110"/>
                <a:gd name="T56" fmla="*/ 176 w 124"/>
                <a:gd name="T57" fmla="*/ 20 h 110"/>
                <a:gd name="T58" fmla="*/ 205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0" name="Freeform 40">
              <a:extLst>
                <a:ext uri="{FF2B5EF4-FFF2-40B4-BE49-F238E27FC236}">
                  <a16:creationId xmlns:a16="http://schemas.microsoft.com/office/drawing/2014/main" id="{6F066648-C061-4CE1-B114-2B3E49FFC0CD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83 w 46"/>
                <a:gd name="T1" fmla="*/ 0 h 94"/>
                <a:gd name="T2" fmla="*/ 53 w 46"/>
                <a:gd name="T3" fmla="*/ 94 h 94"/>
                <a:gd name="T4" fmla="*/ 40 w 46"/>
                <a:gd name="T5" fmla="*/ 154 h 94"/>
                <a:gd name="T6" fmla="*/ 29 w 46"/>
                <a:gd name="T7" fmla="*/ 196 h 94"/>
                <a:gd name="T8" fmla="*/ 0 w 46"/>
                <a:gd name="T9" fmla="*/ 233 h 94"/>
                <a:gd name="T10" fmla="*/ 32 w 46"/>
                <a:gd name="T11" fmla="*/ 218 h 94"/>
                <a:gd name="T12" fmla="*/ 62 w 46"/>
                <a:gd name="T13" fmla="*/ 198 h 94"/>
                <a:gd name="T14" fmla="*/ 86 w 46"/>
                <a:gd name="T15" fmla="*/ 171 h 94"/>
                <a:gd name="T16" fmla="*/ 107 w 46"/>
                <a:gd name="T17" fmla="*/ 141 h 94"/>
                <a:gd name="T18" fmla="*/ 120 w 46"/>
                <a:gd name="T19" fmla="*/ 109 h 94"/>
                <a:gd name="T20" fmla="*/ 123 w 46"/>
                <a:gd name="T21" fmla="*/ 74 h 94"/>
                <a:gd name="T22" fmla="*/ 112 w 46"/>
                <a:gd name="T23" fmla="*/ 37 h 94"/>
                <a:gd name="T24" fmla="*/ 83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1" name="Freeform 41">
              <a:extLst>
                <a:ext uri="{FF2B5EF4-FFF2-40B4-BE49-F238E27FC236}">
                  <a16:creationId xmlns:a16="http://schemas.microsoft.com/office/drawing/2014/main" id="{8D4895A0-96C6-4BE6-8031-BBF93600FD5E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" name="Freeform 42">
              <a:extLst>
                <a:ext uri="{FF2B5EF4-FFF2-40B4-BE49-F238E27FC236}">
                  <a16:creationId xmlns:a16="http://schemas.microsoft.com/office/drawing/2014/main" id="{EB7A16B5-6AC3-4FD7-A2F6-A62177AA27BA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6 w 149"/>
                <a:gd name="T3" fmla="*/ 20 h 704"/>
                <a:gd name="T4" fmla="*/ 42 w 149"/>
                <a:gd name="T5" fmla="*/ 46 h 704"/>
                <a:gd name="T6" fmla="*/ 74 w 149"/>
                <a:gd name="T7" fmla="*/ 78 h 704"/>
                <a:gd name="T8" fmla="*/ 108 w 149"/>
                <a:gd name="T9" fmla="*/ 121 h 704"/>
                <a:gd name="T10" fmla="*/ 153 w 149"/>
                <a:gd name="T11" fmla="*/ 173 h 704"/>
                <a:gd name="T12" fmla="*/ 193 w 149"/>
                <a:gd name="T13" fmla="*/ 229 h 704"/>
                <a:gd name="T14" fmla="*/ 232 w 149"/>
                <a:gd name="T15" fmla="*/ 294 h 704"/>
                <a:gd name="T16" fmla="*/ 264 w 149"/>
                <a:gd name="T17" fmla="*/ 369 h 704"/>
                <a:gd name="T18" fmla="*/ 295 w 149"/>
                <a:gd name="T19" fmla="*/ 448 h 704"/>
                <a:gd name="T20" fmla="*/ 317 w 149"/>
                <a:gd name="T21" fmla="*/ 539 h 704"/>
                <a:gd name="T22" fmla="*/ 327 w 149"/>
                <a:gd name="T23" fmla="*/ 640 h 704"/>
                <a:gd name="T24" fmla="*/ 332 w 149"/>
                <a:gd name="T25" fmla="*/ 745 h 704"/>
                <a:gd name="T26" fmla="*/ 317 w 149"/>
                <a:gd name="T27" fmla="*/ 863 h 704"/>
                <a:gd name="T28" fmla="*/ 287 w 149"/>
                <a:gd name="T29" fmla="*/ 987 h 704"/>
                <a:gd name="T30" fmla="*/ 243 w 149"/>
                <a:gd name="T31" fmla="*/ 1117 h 704"/>
                <a:gd name="T32" fmla="*/ 177 w 149"/>
                <a:gd name="T33" fmla="*/ 1261 h 704"/>
                <a:gd name="T34" fmla="*/ 103 w 149"/>
                <a:gd name="T35" fmla="*/ 1424 h 704"/>
                <a:gd name="T36" fmla="*/ 55 w 149"/>
                <a:gd name="T37" fmla="*/ 1575 h 704"/>
                <a:gd name="T38" fmla="*/ 26 w 149"/>
                <a:gd name="T39" fmla="*/ 1715 h 704"/>
                <a:gd name="T40" fmla="*/ 16 w 149"/>
                <a:gd name="T41" fmla="*/ 1849 h 704"/>
                <a:gd name="T42" fmla="*/ 16 w 149"/>
                <a:gd name="T43" fmla="*/ 1977 h 704"/>
                <a:gd name="T44" fmla="*/ 21 w 149"/>
                <a:gd name="T45" fmla="*/ 2094 h 704"/>
                <a:gd name="T46" fmla="*/ 32 w 149"/>
                <a:gd name="T47" fmla="*/ 2199 h 704"/>
                <a:gd name="T48" fmla="*/ 37 w 149"/>
                <a:gd name="T49" fmla="*/ 2300 h 704"/>
                <a:gd name="T50" fmla="*/ 108 w 149"/>
                <a:gd name="T51" fmla="*/ 2248 h 704"/>
                <a:gd name="T52" fmla="*/ 103 w 149"/>
                <a:gd name="T53" fmla="*/ 2222 h 704"/>
                <a:gd name="T54" fmla="*/ 95 w 149"/>
                <a:gd name="T55" fmla="*/ 2146 h 704"/>
                <a:gd name="T56" fmla="*/ 87 w 149"/>
                <a:gd name="T57" fmla="*/ 2032 h 704"/>
                <a:gd name="T58" fmla="*/ 92 w 149"/>
                <a:gd name="T59" fmla="*/ 1879 h 704"/>
                <a:gd name="T60" fmla="*/ 108 w 149"/>
                <a:gd name="T61" fmla="*/ 1696 h 704"/>
                <a:gd name="T62" fmla="*/ 153 w 149"/>
                <a:gd name="T63" fmla="*/ 1487 h 704"/>
                <a:gd name="T64" fmla="*/ 227 w 149"/>
                <a:gd name="T65" fmla="*/ 1261 h 704"/>
                <a:gd name="T66" fmla="*/ 340 w 149"/>
                <a:gd name="T67" fmla="*/ 1023 h 704"/>
                <a:gd name="T68" fmla="*/ 377 w 149"/>
                <a:gd name="T69" fmla="*/ 912 h 704"/>
                <a:gd name="T70" fmla="*/ 393 w 149"/>
                <a:gd name="T71" fmla="*/ 768 h 704"/>
                <a:gd name="T72" fmla="*/ 380 w 149"/>
                <a:gd name="T73" fmla="*/ 601 h 704"/>
                <a:gd name="T74" fmla="*/ 346 w 149"/>
                <a:gd name="T75" fmla="*/ 438 h 704"/>
                <a:gd name="T76" fmla="*/ 287 w 149"/>
                <a:gd name="T77" fmla="*/ 278 h 704"/>
                <a:gd name="T78" fmla="*/ 214 w 149"/>
                <a:gd name="T79" fmla="*/ 144 h 704"/>
                <a:gd name="T80" fmla="*/ 116 w 149"/>
                <a:gd name="T81" fmla="*/ 46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3" name="Freeform 43">
              <a:extLst>
                <a:ext uri="{FF2B5EF4-FFF2-40B4-BE49-F238E27FC236}">
                  <a16:creationId xmlns:a16="http://schemas.microsoft.com/office/drawing/2014/main" id="{14C127E4-C52A-4A89-A1CF-7E06FBA7AC3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721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3274485" y="596900"/>
            <a:ext cx="8257116" cy="3581400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721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3318933" y="4279900"/>
            <a:ext cx="8195733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D21A5010-FEDD-4816-B381-18987ABDFD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67CFEB61-840A-4C4F-BEA3-FFA80E15C7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F0CD5909-2AD5-4394-B0A8-0507DB64BE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4593B6-B982-4EE1-B3E9-E520589EC9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9107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F979F5C6-0FD9-4BF7-A710-B575B71E2E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ED699229-6DF9-486A-8CAD-ACAC013C50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9E291CB7-86F3-41A5-BE55-8ED4EF0E25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232FBC-EA67-4AFE-BACD-85BE647FA4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2676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420CB00C-70A8-4C4A-BC28-A284943A2D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F47540E2-C3C9-4B6C-BB42-9E93BE5225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FE99F4D0-3158-4AD2-8B6B-07051257BB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01FD2D-DF5A-422A-936D-D5828CECD9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9031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D303C5FD-A643-43DC-AB7B-639FF136BC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31DD0E03-CCC7-44DB-9D4B-D6D42552C6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8097CF4B-D87A-432E-ADD9-9B1ACD72D2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89D591-A2DE-4DB6-AECC-8E77E8D2A2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114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7">
            <a:extLst>
              <a:ext uri="{FF2B5EF4-FFF2-40B4-BE49-F238E27FC236}">
                <a16:creationId xmlns:a16="http://schemas.microsoft.com/office/drawing/2014/main" id="{2AA82373-00A4-493E-B9D2-4EAFDDA9FD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>
            <a:extLst>
              <a:ext uri="{FF2B5EF4-FFF2-40B4-BE49-F238E27FC236}">
                <a16:creationId xmlns:a16="http://schemas.microsoft.com/office/drawing/2014/main" id="{F6414DC5-9FAF-449C-9409-A7FFE2CFD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>
            <a:extLst>
              <a:ext uri="{FF2B5EF4-FFF2-40B4-BE49-F238E27FC236}">
                <a16:creationId xmlns:a16="http://schemas.microsoft.com/office/drawing/2014/main" id="{46EC2639-4F7F-4167-87FA-78CC051A39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ADF71F-3B3F-4246-B5EA-9F95415E03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3986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7">
            <a:extLst>
              <a:ext uri="{FF2B5EF4-FFF2-40B4-BE49-F238E27FC236}">
                <a16:creationId xmlns:a16="http://schemas.microsoft.com/office/drawing/2014/main" id="{9C670A88-BA5D-43FA-8F2D-D2CA383C9F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>
            <a:extLst>
              <a:ext uri="{FF2B5EF4-FFF2-40B4-BE49-F238E27FC236}">
                <a16:creationId xmlns:a16="http://schemas.microsoft.com/office/drawing/2014/main" id="{D2AAAE6A-DB6B-415F-982B-0FDED275E2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E7FDDA28-ECA6-4CBE-9E81-B9B52958AA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9403A-B63C-44AF-9495-DC6171E4EB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4224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>
            <a:extLst>
              <a:ext uri="{FF2B5EF4-FFF2-40B4-BE49-F238E27FC236}">
                <a16:creationId xmlns:a16="http://schemas.microsoft.com/office/drawing/2014/main" id="{AECFAE4A-96A9-4E4F-882E-017DF904F3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>
            <a:extLst>
              <a:ext uri="{FF2B5EF4-FFF2-40B4-BE49-F238E27FC236}">
                <a16:creationId xmlns:a16="http://schemas.microsoft.com/office/drawing/2014/main" id="{E474A0E2-3ECB-4F8E-8DD4-0210071C83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8D083897-136F-440C-8996-CFD56AF991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21B419-20CA-4EC9-9D6C-5AB6B9AB3E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9220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8496BC0B-04C2-4144-A6DF-095DEB7CB3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09051C0F-4BE1-451F-9B63-5FE0A05732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92DBBCDA-0C6A-40D5-B798-06E26F2E8D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C063C-F4B6-4F24-ABBB-5CCE7D41FB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5954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7143C7D1-854A-4097-A0FD-CEDF0D8BA8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86AD7055-180D-4A9B-87F3-F54FA6A11E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453E053B-2397-4C35-9F4E-2786130B97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2DC5E-EB60-4937-8230-57E9BCC46C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641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151DB804-4F76-469E-B0B4-A07C03AB6A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662BEBDC-1185-4BB7-89F5-A8AFFD8D9A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B415F6CF-5C4A-42B1-8CDB-71E3F57286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AC50E4-4D79-4DD1-AC73-96A34853BE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000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4968" y="103189"/>
            <a:ext cx="2747433" cy="59531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0551" y="103189"/>
            <a:ext cx="8041216" cy="5953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C3C38C7D-712C-4AB0-B4D4-5BFD729F5A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7D038271-534C-4F40-9648-7191CA627A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3335B865-5B21-47FB-95E4-88BEDF660E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AF7D5-66B7-472E-AB16-26F95A30B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806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6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9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01" y="505796"/>
            <a:ext cx="6388621" cy="44836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549" y="1482683"/>
            <a:ext cx="6614173" cy="2529845"/>
          </a:xfrm>
          <a:prstGeom prst="rect">
            <a:avLst/>
          </a:prstGeom>
        </p:spPr>
      </p:pic>
      <p:sp>
        <p:nvSpPr>
          <p:cNvPr id="1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676968" y="2569705"/>
            <a:ext cx="6614173" cy="699587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 </a:t>
            </a:r>
            <a:r>
              <a:rPr lang="ru-RU" dirty="0"/>
              <a:t>р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е</a:t>
            </a:r>
            <a:r>
              <a:rPr lang="en-US" dirty="0"/>
              <a:t> </a:t>
            </a:r>
            <a:r>
              <a:rPr lang="ru-RU" dirty="0"/>
              <a:t>ц</a:t>
            </a:r>
            <a:r>
              <a:rPr lang="en-US" dirty="0"/>
              <a:t> 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г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л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к</a:t>
            </a:r>
            <a:r>
              <a:rPr lang="en-US" dirty="0"/>
              <a:t> </a:t>
            </a:r>
            <a:r>
              <a:rPr lang="ru-RU" dirty="0"/>
              <a:t>а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86" y="2569705"/>
            <a:ext cx="1690142" cy="368398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98" y="4089357"/>
            <a:ext cx="1563627" cy="195377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02" y="1959719"/>
            <a:ext cx="2320644" cy="408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00078 -0.134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67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4167E-6 -4.44444E-6 L 0.00065 -0.16851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42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-4.44444E-6 L -0.0004 -0.17407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870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2.96296E-6 L 0.1987 -0.004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20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3.33333E-6 L -0.21927 0.0018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4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9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D21C5-7C8E-4670-AA03-8B96813D1A01}" type="datetimeFigureOut">
              <a:rPr lang="ru-RU"/>
              <a:pPr>
                <a:defRPr/>
              </a:pPr>
              <a:t>24.11.2022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94E34-8EFA-435E-B668-CB120CBB2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10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</p:sldLayoutIdLst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DEAF5E9E-E0DD-4C48-8A2B-E264D23F47FF}"/>
              </a:ext>
            </a:extLst>
          </p:cNvPr>
          <p:cNvGrpSpPr>
            <a:grpSpLocks/>
          </p:cNvGrpSpPr>
          <p:nvPr/>
        </p:nvGrpSpPr>
        <p:grpSpPr bwMode="auto">
          <a:xfrm>
            <a:off x="-10584" y="1"/>
            <a:ext cx="3778251" cy="6856413"/>
            <a:chOff x="-5" y="0"/>
            <a:chExt cx="1785" cy="4319"/>
          </a:xfrm>
        </p:grpSpPr>
        <p:sp>
          <p:nvSpPr>
            <p:cNvPr id="1032" name="Freeform 3">
              <a:extLst>
                <a:ext uri="{FF2B5EF4-FFF2-40B4-BE49-F238E27FC236}">
                  <a16:creationId xmlns:a16="http://schemas.microsoft.com/office/drawing/2014/main" id="{86A7B1A3-0346-4D02-81A0-79E6B093AE83}"/>
                </a:ext>
              </a:extLst>
            </p:cNvPr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1033" name="Group 4">
              <a:extLst>
                <a:ext uri="{FF2B5EF4-FFF2-40B4-BE49-F238E27FC236}">
                  <a16:creationId xmlns:a16="http://schemas.microsoft.com/office/drawing/2014/main" id="{24D456EA-05C5-4797-B9E6-D59EBDB2EA0C}"/>
                </a:ext>
              </a:extLst>
            </p:cNvPr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1" name="Freeform 5">
                <a:extLst>
                  <a:ext uri="{FF2B5EF4-FFF2-40B4-BE49-F238E27FC236}">
                    <a16:creationId xmlns:a16="http://schemas.microsoft.com/office/drawing/2014/main" id="{4171CA3A-B915-4FCC-996B-1AF856AD59D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72" name="Freeform 6">
                <a:extLst>
                  <a:ext uri="{FF2B5EF4-FFF2-40B4-BE49-F238E27FC236}">
                    <a16:creationId xmlns:a16="http://schemas.microsoft.com/office/drawing/2014/main" id="{3B78451F-D475-4A61-8161-8CDF369807B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73" name="Freeform 7">
                <a:extLst>
                  <a:ext uri="{FF2B5EF4-FFF2-40B4-BE49-F238E27FC236}">
                    <a16:creationId xmlns:a16="http://schemas.microsoft.com/office/drawing/2014/main" id="{80191C0E-CFD6-4BD5-BBB7-AD2C723FBE0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sp>
          <p:nvSpPr>
            <p:cNvPr id="1034" name="Freeform 8">
              <a:extLst>
                <a:ext uri="{FF2B5EF4-FFF2-40B4-BE49-F238E27FC236}">
                  <a16:creationId xmlns:a16="http://schemas.microsoft.com/office/drawing/2014/main" id="{A8012F38-19BA-4078-AE1C-36B283D41012}"/>
                </a:ext>
              </a:extLst>
            </p:cNvPr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1035" name="Group 9">
              <a:extLst>
                <a:ext uri="{FF2B5EF4-FFF2-40B4-BE49-F238E27FC236}">
                  <a16:creationId xmlns:a16="http://schemas.microsoft.com/office/drawing/2014/main" id="{6C1D0931-E945-439B-824D-16D39D35FC58}"/>
                </a:ext>
              </a:extLst>
            </p:cNvPr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2" name="Freeform 10">
                <a:extLst>
                  <a:ext uri="{FF2B5EF4-FFF2-40B4-BE49-F238E27FC236}">
                    <a16:creationId xmlns:a16="http://schemas.microsoft.com/office/drawing/2014/main" id="{0BE2C6DF-3976-48DB-982D-4FCCC18FD83E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66 w 217"/>
                  <a:gd name="T1" fmla="*/ 303 h 210"/>
                  <a:gd name="T2" fmla="*/ 53 w 217"/>
                  <a:gd name="T3" fmla="*/ 286 h 210"/>
                  <a:gd name="T4" fmla="*/ 38 w 217"/>
                  <a:gd name="T5" fmla="*/ 261 h 210"/>
                  <a:gd name="T6" fmla="*/ 22 w 217"/>
                  <a:gd name="T7" fmla="*/ 229 h 210"/>
                  <a:gd name="T8" fmla="*/ 7 w 217"/>
                  <a:gd name="T9" fmla="*/ 195 h 210"/>
                  <a:gd name="T10" fmla="*/ 0 w 217"/>
                  <a:gd name="T11" fmla="*/ 157 h 210"/>
                  <a:gd name="T12" fmla="*/ 1 w 217"/>
                  <a:gd name="T13" fmla="*/ 118 h 210"/>
                  <a:gd name="T14" fmla="*/ 13 w 217"/>
                  <a:gd name="T15" fmla="*/ 82 h 210"/>
                  <a:gd name="T16" fmla="*/ 39 w 217"/>
                  <a:gd name="T17" fmla="*/ 51 h 210"/>
                  <a:gd name="T18" fmla="*/ 65 w 217"/>
                  <a:gd name="T19" fmla="*/ 32 h 210"/>
                  <a:gd name="T20" fmla="*/ 87 w 217"/>
                  <a:gd name="T21" fmla="*/ 17 h 210"/>
                  <a:gd name="T22" fmla="*/ 104 w 217"/>
                  <a:gd name="T23" fmla="*/ 10 h 210"/>
                  <a:gd name="T24" fmla="*/ 117 w 217"/>
                  <a:gd name="T25" fmla="*/ 7 h 210"/>
                  <a:gd name="T26" fmla="*/ 127 w 217"/>
                  <a:gd name="T27" fmla="*/ 7 h 210"/>
                  <a:gd name="T28" fmla="*/ 150 w 217"/>
                  <a:gd name="T29" fmla="*/ 0 h 210"/>
                  <a:gd name="T30" fmla="*/ 213 w 217"/>
                  <a:gd name="T31" fmla="*/ 12 h 210"/>
                  <a:gd name="T32" fmla="*/ 231 w 217"/>
                  <a:gd name="T33" fmla="*/ 17 h 210"/>
                  <a:gd name="T34" fmla="*/ 248 w 217"/>
                  <a:gd name="T35" fmla="*/ 22 h 210"/>
                  <a:gd name="T36" fmla="*/ 263 w 217"/>
                  <a:gd name="T37" fmla="*/ 27 h 210"/>
                  <a:gd name="T38" fmla="*/ 274 w 217"/>
                  <a:gd name="T39" fmla="*/ 33 h 210"/>
                  <a:gd name="T40" fmla="*/ 286 w 217"/>
                  <a:gd name="T41" fmla="*/ 39 h 210"/>
                  <a:gd name="T42" fmla="*/ 296 w 217"/>
                  <a:gd name="T43" fmla="*/ 46 h 210"/>
                  <a:gd name="T44" fmla="*/ 304 w 217"/>
                  <a:gd name="T45" fmla="*/ 55 h 210"/>
                  <a:gd name="T46" fmla="*/ 313 w 217"/>
                  <a:gd name="T47" fmla="*/ 65 h 210"/>
                  <a:gd name="T48" fmla="*/ 296 w 217"/>
                  <a:gd name="T49" fmla="*/ 58 h 210"/>
                  <a:gd name="T50" fmla="*/ 280 w 217"/>
                  <a:gd name="T51" fmla="*/ 52 h 210"/>
                  <a:gd name="T52" fmla="*/ 264 w 217"/>
                  <a:gd name="T53" fmla="*/ 48 h 210"/>
                  <a:gd name="T54" fmla="*/ 248 w 217"/>
                  <a:gd name="T55" fmla="*/ 43 h 210"/>
                  <a:gd name="T56" fmla="*/ 235 w 217"/>
                  <a:gd name="T57" fmla="*/ 39 h 210"/>
                  <a:gd name="T58" fmla="*/ 221 w 217"/>
                  <a:gd name="T59" fmla="*/ 38 h 210"/>
                  <a:gd name="T60" fmla="*/ 206 w 217"/>
                  <a:gd name="T61" fmla="*/ 35 h 210"/>
                  <a:gd name="T62" fmla="*/ 193 w 217"/>
                  <a:gd name="T63" fmla="*/ 35 h 210"/>
                  <a:gd name="T64" fmla="*/ 180 w 217"/>
                  <a:gd name="T65" fmla="*/ 35 h 210"/>
                  <a:gd name="T66" fmla="*/ 167 w 217"/>
                  <a:gd name="T67" fmla="*/ 36 h 210"/>
                  <a:gd name="T68" fmla="*/ 154 w 217"/>
                  <a:gd name="T69" fmla="*/ 39 h 210"/>
                  <a:gd name="T70" fmla="*/ 143 w 217"/>
                  <a:gd name="T71" fmla="*/ 42 h 210"/>
                  <a:gd name="T72" fmla="*/ 131 w 217"/>
                  <a:gd name="T73" fmla="*/ 48 h 210"/>
                  <a:gd name="T74" fmla="*/ 118 w 217"/>
                  <a:gd name="T75" fmla="*/ 52 h 210"/>
                  <a:gd name="T76" fmla="*/ 107 w 217"/>
                  <a:gd name="T77" fmla="*/ 59 h 210"/>
                  <a:gd name="T78" fmla="*/ 95 w 217"/>
                  <a:gd name="T79" fmla="*/ 66 h 210"/>
                  <a:gd name="T80" fmla="*/ 75 w 217"/>
                  <a:gd name="T81" fmla="*/ 88 h 210"/>
                  <a:gd name="T82" fmla="*/ 61 w 217"/>
                  <a:gd name="T83" fmla="*/ 115 h 210"/>
                  <a:gd name="T84" fmla="*/ 53 w 217"/>
                  <a:gd name="T85" fmla="*/ 149 h 210"/>
                  <a:gd name="T86" fmla="*/ 50 w 217"/>
                  <a:gd name="T87" fmla="*/ 182 h 210"/>
                  <a:gd name="T88" fmla="*/ 50 w 217"/>
                  <a:gd name="T89" fmla="*/ 218 h 210"/>
                  <a:gd name="T90" fmla="*/ 55 w 217"/>
                  <a:gd name="T91" fmla="*/ 251 h 210"/>
                  <a:gd name="T92" fmla="*/ 59 w 217"/>
                  <a:gd name="T93" fmla="*/ 280 h 210"/>
                  <a:gd name="T94" fmla="*/ 66 w 217"/>
                  <a:gd name="T95" fmla="*/ 303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63" name="Freeform 11">
                <a:extLst>
                  <a:ext uri="{FF2B5EF4-FFF2-40B4-BE49-F238E27FC236}">
                    <a16:creationId xmlns:a16="http://schemas.microsoft.com/office/drawing/2014/main" id="{BA0878D7-EA7A-44F9-9614-1DDE6E1FD8D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57 w 182"/>
                  <a:gd name="T1" fmla="*/ 0 h 213"/>
                  <a:gd name="T2" fmla="*/ 161 w 182"/>
                  <a:gd name="T3" fmla="*/ 3 h 213"/>
                  <a:gd name="T4" fmla="*/ 170 w 182"/>
                  <a:gd name="T5" fmla="*/ 12 h 213"/>
                  <a:gd name="T6" fmla="*/ 183 w 182"/>
                  <a:gd name="T7" fmla="*/ 26 h 213"/>
                  <a:gd name="T8" fmla="*/ 197 w 182"/>
                  <a:gd name="T9" fmla="*/ 48 h 213"/>
                  <a:gd name="T10" fmla="*/ 209 w 182"/>
                  <a:gd name="T11" fmla="*/ 75 h 213"/>
                  <a:gd name="T12" fmla="*/ 216 w 182"/>
                  <a:gd name="T13" fmla="*/ 110 h 213"/>
                  <a:gd name="T14" fmla="*/ 216 w 182"/>
                  <a:gd name="T15" fmla="*/ 152 h 213"/>
                  <a:gd name="T16" fmla="*/ 207 w 182"/>
                  <a:gd name="T17" fmla="*/ 201 h 213"/>
                  <a:gd name="T18" fmla="*/ 202 w 182"/>
                  <a:gd name="T19" fmla="*/ 215 h 213"/>
                  <a:gd name="T20" fmla="*/ 196 w 182"/>
                  <a:gd name="T21" fmla="*/ 227 h 213"/>
                  <a:gd name="T22" fmla="*/ 189 w 182"/>
                  <a:gd name="T23" fmla="*/ 239 h 213"/>
                  <a:gd name="T24" fmla="*/ 180 w 182"/>
                  <a:gd name="T25" fmla="*/ 250 h 213"/>
                  <a:gd name="T26" fmla="*/ 168 w 182"/>
                  <a:gd name="T27" fmla="*/ 260 h 213"/>
                  <a:gd name="T28" fmla="*/ 158 w 182"/>
                  <a:gd name="T29" fmla="*/ 268 h 213"/>
                  <a:gd name="T30" fmla="*/ 147 w 182"/>
                  <a:gd name="T31" fmla="*/ 276 h 213"/>
                  <a:gd name="T32" fmla="*/ 132 w 182"/>
                  <a:gd name="T33" fmla="*/ 282 h 213"/>
                  <a:gd name="T34" fmla="*/ 118 w 182"/>
                  <a:gd name="T35" fmla="*/ 285 h 213"/>
                  <a:gd name="T36" fmla="*/ 104 w 182"/>
                  <a:gd name="T37" fmla="*/ 289 h 213"/>
                  <a:gd name="T38" fmla="*/ 88 w 182"/>
                  <a:gd name="T39" fmla="*/ 291 h 213"/>
                  <a:gd name="T40" fmla="*/ 71 w 182"/>
                  <a:gd name="T41" fmla="*/ 291 h 213"/>
                  <a:gd name="T42" fmla="*/ 53 w 182"/>
                  <a:gd name="T43" fmla="*/ 289 h 213"/>
                  <a:gd name="T44" fmla="*/ 36 w 182"/>
                  <a:gd name="T45" fmla="*/ 285 h 213"/>
                  <a:gd name="T46" fmla="*/ 17 w 182"/>
                  <a:gd name="T47" fmla="*/ 279 h 213"/>
                  <a:gd name="T48" fmla="*/ 0 w 182"/>
                  <a:gd name="T49" fmla="*/ 272 h 213"/>
                  <a:gd name="T50" fmla="*/ 16 w 182"/>
                  <a:gd name="T51" fmla="*/ 282 h 213"/>
                  <a:gd name="T52" fmla="*/ 32 w 182"/>
                  <a:gd name="T53" fmla="*/ 289 h 213"/>
                  <a:gd name="T54" fmla="*/ 48 w 182"/>
                  <a:gd name="T55" fmla="*/ 296 h 213"/>
                  <a:gd name="T56" fmla="*/ 62 w 182"/>
                  <a:gd name="T57" fmla="*/ 301 h 213"/>
                  <a:gd name="T58" fmla="*/ 76 w 182"/>
                  <a:gd name="T59" fmla="*/ 305 h 213"/>
                  <a:gd name="T60" fmla="*/ 91 w 182"/>
                  <a:gd name="T61" fmla="*/ 307 h 213"/>
                  <a:gd name="T62" fmla="*/ 105 w 182"/>
                  <a:gd name="T63" fmla="*/ 308 h 213"/>
                  <a:gd name="T64" fmla="*/ 119 w 182"/>
                  <a:gd name="T65" fmla="*/ 308 h 213"/>
                  <a:gd name="T66" fmla="*/ 131 w 182"/>
                  <a:gd name="T67" fmla="*/ 307 h 213"/>
                  <a:gd name="T68" fmla="*/ 144 w 182"/>
                  <a:gd name="T69" fmla="*/ 304 h 213"/>
                  <a:gd name="T70" fmla="*/ 155 w 182"/>
                  <a:gd name="T71" fmla="*/ 301 h 213"/>
                  <a:gd name="T72" fmla="*/ 167 w 182"/>
                  <a:gd name="T73" fmla="*/ 298 h 213"/>
                  <a:gd name="T74" fmla="*/ 177 w 182"/>
                  <a:gd name="T75" fmla="*/ 294 h 213"/>
                  <a:gd name="T76" fmla="*/ 187 w 182"/>
                  <a:gd name="T77" fmla="*/ 288 h 213"/>
                  <a:gd name="T78" fmla="*/ 196 w 182"/>
                  <a:gd name="T79" fmla="*/ 282 h 213"/>
                  <a:gd name="T80" fmla="*/ 204 w 182"/>
                  <a:gd name="T81" fmla="*/ 276 h 213"/>
                  <a:gd name="T82" fmla="*/ 227 w 182"/>
                  <a:gd name="T83" fmla="*/ 254 h 213"/>
                  <a:gd name="T84" fmla="*/ 243 w 182"/>
                  <a:gd name="T85" fmla="*/ 233 h 213"/>
                  <a:gd name="T86" fmla="*/ 253 w 182"/>
                  <a:gd name="T87" fmla="*/ 208 h 213"/>
                  <a:gd name="T88" fmla="*/ 258 w 182"/>
                  <a:gd name="T89" fmla="*/ 185 h 213"/>
                  <a:gd name="T90" fmla="*/ 261 w 182"/>
                  <a:gd name="T91" fmla="*/ 161 h 213"/>
                  <a:gd name="T92" fmla="*/ 261 w 182"/>
                  <a:gd name="T93" fmla="*/ 137 h 213"/>
                  <a:gd name="T94" fmla="*/ 262 w 182"/>
                  <a:gd name="T95" fmla="*/ 114 h 213"/>
                  <a:gd name="T96" fmla="*/ 249 w 182"/>
                  <a:gd name="T97" fmla="*/ 67 h 213"/>
                  <a:gd name="T98" fmla="*/ 225 w 182"/>
                  <a:gd name="T99" fmla="*/ 30 h 213"/>
                  <a:gd name="T100" fmla="*/ 217 w 182"/>
                  <a:gd name="T101" fmla="*/ 26 h 213"/>
                  <a:gd name="T102" fmla="*/ 212 w 182"/>
                  <a:gd name="T103" fmla="*/ 22 h 213"/>
                  <a:gd name="T104" fmla="*/ 204 w 182"/>
                  <a:gd name="T105" fmla="*/ 19 h 213"/>
                  <a:gd name="T106" fmla="*/ 199 w 182"/>
                  <a:gd name="T107" fmla="*/ 16 h 213"/>
                  <a:gd name="T108" fmla="*/ 190 w 182"/>
                  <a:gd name="T109" fmla="*/ 13 h 213"/>
                  <a:gd name="T110" fmla="*/ 181 w 182"/>
                  <a:gd name="T111" fmla="*/ 9 h 213"/>
                  <a:gd name="T112" fmla="*/ 171 w 182"/>
                  <a:gd name="T113" fmla="*/ 4 h 213"/>
                  <a:gd name="T114" fmla="*/ 157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64" name="Freeform 12">
                <a:extLst>
                  <a:ext uri="{FF2B5EF4-FFF2-40B4-BE49-F238E27FC236}">
                    <a16:creationId xmlns:a16="http://schemas.microsoft.com/office/drawing/2014/main" id="{14C58176-DB39-4620-82ED-6A020CB7E86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68 w 128"/>
                  <a:gd name="T1" fmla="*/ 0 h 217"/>
                  <a:gd name="T2" fmla="*/ 76 w 128"/>
                  <a:gd name="T3" fmla="*/ 6 h 217"/>
                  <a:gd name="T4" fmla="*/ 84 w 128"/>
                  <a:gd name="T5" fmla="*/ 19 h 217"/>
                  <a:gd name="T6" fmla="*/ 89 w 128"/>
                  <a:gd name="T7" fmla="*/ 36 h 217"/>
                  <a:gd name="T8" fmla="*/ 93 w 128"/>
                  <a:gd name="T9" fmla="*/ 56 h 217"/>
                  <a:gd name="T10" fmla="*/ 92 w 128"/>
                  <a:gd name="T11" fmla="*/ 80 h 217"/>
                  <a:gd name="T12" fmla="*/ 84 w 128"/>
                  <a:gd name="T13" fmla="*/ 104 h 217"/>
                  <a:gd name="T14" fmla="*/ 68 w 128"/>
                  <a:gd name="T15" fmla="*/ 130 h 217"/>
                  <a:gd name="T16" fmla="*/ 44 w 128"/>
                  <a:gd name="T17" fmla="*/ 156 h 217"/>
                  <a:gd name="T18" fmla="*/ 36 w 128"/>
                  <a:gd name="T19" fmla="*/ 153 h 217"/>
                  <a:gd name="T20" fmla="*/ 28 w 128"/>
                  <a:gd name="T21" fmla="*/ 151 h 217"/>
                  <a:gd name="T22" fmla="*/ 19 w 128"/>
                  <a:gd name="T23" fmla="*/ 147 h 217"/>
                  <a:gd name="T24" fmla="*/ 12 w 128"/>
                  <a:gd name="T25" fmla="*/ 144 h 217"/>
                  <a:gd name="T26" fmla="*/ 6 w 128"/>
                  <a:gd name="T27" fmla="*/ 141 h 217"/>
                  <a:gd name="T28" fmla="*/ 1 w 128"/>
                  <a:gd name="T29" fmla="*/ 137 h 217"/>
                  <a:gd name="T30" fmla="*/ 0 w 128"/>
                  <a:gd name="T31" fmla="*/ 132 h 217"/>
                  <a:gd name="T32" fmla="*/ 1 w 128"/>
                  <a:gd name="T33" fmla="*/ 128 h 217"/>
                  <a:gd name="T34" fmla="*/ 9 w 128"/>
                  <a:gd name="T35" fmla="*/ 123 h 217"/>
                  <a:gd name="T36" fmla="*/ 21 w 128"/>
                  <a:gd name="T37" fmla="*/ 116 h 217"/>
                  <a:gd name="T38" fmla="*/ 33 w 128"/>
                  <a:gd name="T39" fmla="*/ 108 h 217"/>
                  <a:gd name="T40" fmla="*/ 46 w 128"/>
                  <a:gd name="T41" fmla="*/ 96 h 217"/>
                  <a:gd name="T42" fmla="*/ 57 w 128"/>
                  <a:gd name="T43" fmla="*/ 81 h 217"/>
                  <a:gd name="T44" fmla="*/ 66 w 128"/>
                  <a:gd name="T45" fmla="*/ 60 h 217"/>
                  <a:gd name="T46" fmla="*/ 70 w 128"/>
                  <a:gd name="T47" fmla="*/ 33 h 217"/>
                  <a:gd name="T48" fmla="*/ 68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65" name="Freeform 13">
                <a:extLst>
                  <a:ext uri="{FF2B5EF4-FFF2-40B4-BE49-F238E27FC236}">
                    <a16:creationId xmlns:a16="http://schemas.microsoft.com/office/drawing/2014/main" id="{5C1FABAD-489A-4465-81E8-4FC44AB51A5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54 w 117"/>
                  <a:gd name="T1" fmla="*/ 0 h 132"/>
                  <a:gd name="T2" fmla="*/ 0 w 117"/>
                  <a:gd name="T3" fmla="*/ 18 h 132"/>
                  <a:gd name="T4" fmla="*/ 2 w 117"/>
                  <a:gd name="T5" fmla="*/ 18 h 132"/>
                  <a:gd name="T6" fmla="*/ 10 w 117"/>
                  <a:gd name="T7" fmla="*/ 20 h 132"/>
                  <a:gd name="T8" fmla="*/ 21 w 117"/>
                  <a:gd name="T9" fmla="*/ 25 h 132"/>
                  <a:gd name="T10" fmla="*/ 33 w 117"/>
                  <a:gd name="T11" fmla="*/ 33 h 132"/>
                  <a:gd name="T12" fmla="*/ 48 w 117"/>
                  <a:gd name="T13" fmla="*/ 44 h 132"/>
                  <a:gd name="T14" fmla="*/ 61 w 117"/>
                  <a:gd name="T15" fmla="*/ 56 h 132"/>
                  <a:gd name="T16" fmla="*/ 74 w 117"/>
                  <a:gd name="T17" fmla="*/ 73 h 132"/>
                  <a:gd name="T18" fmla="*/ 84 w 117"/>
                  <a:gd name="T19" fmla="*/ 93 h 132"/>
                  <a:gd name="T20" fmla="*/ 85 w 117"/>
                  <a:gd name="T21" fmla="*/ 85 h 132"/>
                  <a:gd name="T22" fmla="*/ 84 w 117"/>
                  <a:gd name="T23" fmla="*/ 75 h 132"/>
                  <a:gd name="T24" fmla="*/ 78 w 117"/>
                  <a:gd name="T25" fmla="*/ 63 h 132"/>
                  <a:gd name="T26" fmla="*/ 72 w 117"/>
                  <a:gd name="T27" fmla="*/ 52 h 132"/>
                  <a:gd name="T28" fmla="*/ 65 w 117"/>
                  <a:gd name="T29" fmla="*/ 41 h 132"/>
                  <a:gd name="T30" fmla="*/ 57 w 117"/>
                  <a:gd name="T31" fmla="*/ 32 h 132"/>
                  <a:gd name="T32" fmla="*/ 49 w 117"/>
                  <a:gd name="T33" fmla="*/ 25 h 132"/>
                  <a:gd name="T34" fmla="*/ 42 w 117"/>
                  <a:gd name="T35" fmla="*/ 23 h 132"/>
                  <a:gd name="T36" fmla="*/ 50 w 117"/>
                  <a:gd name="T37" fmla="*/ 20 h 132"/>
                  <a:gd name="T38" fmla="*/ 57 w 117"/>
                  <a:gd name="T39" fmla="*/ 20 h 132"/>
                  <a:gd name="T40" fmla="*/ 65 w 117"/>
                  <a:gd name="T41" fmla="*/ 18 h 132"/>
                  <a:gd name="T42" fmla="*/ 71 w 117"/>
                  <a:gd name="T43" fmla="*/ 18 h 132"/>
                  <a:gd name="T44" fmla="*/ 76 w 117"/>
                  <a:gd name="T45" fmla="*/ 17 h 132"/>
                  <a:gd name="T46" fmla="*/ 79 w 117"/>
                  <a:gd name="T47" fmla="*/ 16 h 132"/>
                  <a:gd name="T48" fmla="*/ 82 w 117"/>
                  <a:gd name="T49" fmla="*/ 15 h 132"/>
                  <a:gd name="T50" fmla="*/ 83 w 117"/>
                  <a:gd name="T51" fmla="*/ 15 h 132"/>
                  <a:gd name="T52" fmla="*/ 54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66" name="Freeform 14">
                <a:extLst>
                  <a:ext uri="{FF2B5EF4-FFF2-40B4-BE49-F238E27FC236}">
                    <a16:creationId xmlns:a16="http://schemas.microsoft.com/office/drawing/2014/main" id="{2255B6D4-358D-4FA5-B6F1-23D56652360B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1 w 29"/>
                  <a:gd name="T1" fmla="*/ 0 h 77"/>
                  <a:gd name="T2" fmla="*/ 17 w 29"/>
                  <a:gd name="T3" fmla="*/ 0 h 77"/>
                  <a:gd name="T4" fmla="*/ 12 w 29"/>
                  <a:gd name="T5" fmla="*/ 3 h 77"/>
                  <a:gd name="T6" fmla="*/ 7 w 29"/>
                  <a:gd name="T7" fmla="*/ 6 h 77"/>
                  <a:gd name="T8" fmla="*/ 3 w 29"/>
                  <a:gd name="T9" fmla="*/ 14 h 77"/>
                  <a:gd name="T10" fmla="*/ 1 w 29"/>
                  <a:gd name="T11" fmla="*/ 21 h 77"/>
                  <a:gd name="T12" fmla="*/ 0 w 29"/>
                  <a:gd name="T13" fmla="*/ 31 h 77"/>
                  <a:gd name="T14" fmla="*/ 2 w 29"/>
                  <a:gd name="T15" fmla="*/ 43 h 77"/>
                  <a:gd name="T16" fmla="*/ 8 w 29"/>
                  <a:gd name="T17" fmla="*/ 55 h 77"/>
                  <a:gd name="T18" fmla="*/ 11 w 29"/>
                  <a:gd name="T19" fmla="*/ 38 h 77"/>
                  <a:gd name="T20" fmla="*/ 14 w 29"/>
                  <a:gd name="T21" fmla="*/ 26 h 77"/>
                  <a:gd name="T22" fmla="*/ 17 w 29"/>
                  <a:gd name="T23" fmla="*/ 16 h 77"/>
                  <a:gd name="T24" fmla="*/ 2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1067" name="Group 15">
                <a:extLst>
                  <a:ext uri="{FF2B5EF4-FFF2-40B4-BE49-F238E27FC236}">
                    <a16:creationId xmlns:a16="http://schemas.microsoft.com/office/drawing/2014/main" id="{DB4AC61A-8AAF-4783-B8FF-049398FBE7EC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68" name="Freeform 16">
                  <a:extLst>
                    <a:ext uri="{FF2B5EF4-FFF2-40B4-BE49-F238E27FC236}">
                      <a16:creationId xmlns:a16="http://schemas.microsoft.com/office/drawing/2014/main" id="{5C582743-C3B2-4583-9CAD-52F5A5AC4A8B}"/>
                    </a:ext>
                  </a:extLst>
                </p:cNvPr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8 w 207"/>
                    <a:gd name="T1" fmla="*/ 30 h 564"/>
                    <a:gd name="T2" fmla="*/ 4 w 207"/>
                    <a:gd name="T3" fmla="*/ 50 h 564"/>
                    <a:gd name="T4" fmla="*/ 2 w 207"/>
                    <a:gd name="T5" fmla="*/ 68 h 564"/>
                    <a:gd name="T6" fmla="*/ 0 w 207"/>
                    <a:gd name="T7" fmla="*/ 86 h 564"/>
                    <a:gd name="T8" fmla="*/ 0 w 207"/>
                    <a:gd name="T9" fmla="*/ 104 h 564"/>
                    <a:gd name="T10" fmla="*/ 2 w 207"/>
                    <a:gd name="T11" fmla="*/ 124 h 564"/>
                    <a:gd name="T12" fmla="*/ 5 w 207"/>
                    <a:gd name="T13" fmla="*/ 146 h 564"/>
                    <a:gd name="T14" fmla="*/ 11 w 207"/>
                    <a:gd name="T15" fmla="*/ 171 h 564"/>
                    <a:gd name="T16" fmla="*/ 20 w 207"/>
                    <a:gd name="T17" fmla="*/ 198 h 564"/>
                    <a:gd name="T18" fmla="*/ 30 w 207"/>
                    <a:gd name="T19" fmla="*/ 225 h 564"/>
                    <a:gd name="T20" fmla="*/ 42 w 207"/>
                    <a:gd name="T21" fmla="*/ 252 h 564"/>
                    <a:gd name="T22" fmla="*/ 57 w 207"/>
                    <a:gd name="T23" fmla="*/ 281 h 564"/>
                    <a:gd name="T24" fmla="*/ 73 w 207"/>
                    <a:gd name="T25" fmla="*/ 308 h 564"/>
                    <a:gd name="T26" fmla="*/ 91 w 207"/>
                    <a:gd name="T27" fmla="*/ 334 h 564"/>
                    <a:gd name="T28" fmla="*/ 108 w 207"/>
                    <a:gd name="T29" fmla="*/ 357 h 564"/>
                    <a:gd name="T30" fmla="*/ 126 w 207"/>
                    <a:gd name="T31" fmla="*/ 376 h 564"/>
                    <a:gd name="T32" fmla="*/ 143 w 207"/>
                    <a:gd name="T33" fmla="*/ 390 h 564"/>
                    <a:gd name="T34" fmla="*/ 111 w 207"/>
                    <a:gd name="T35" fmla="*/ 346 h 564"/>
                    <a:gd name="T36" fmla="*/ 88 w 207"/>
                    <a:gd name="T37" fmla="*/ 310 h 564"/>
                    <a:gd name="T38" fmla="*/ 71 w 207"/>
                    <a:gd name="T39" fmla="*/ 280 h 564"/>
                    <a:gd name="T40" fmla="*/ 60 w 207"/>
                    <a:gd name="T41" fmla="*/ 254 h 564"/>
                    <a:gd name="T42" fmla="*/ 52 w 207"/>
                    <a:gd name="T43" fmla="*/ 233 h 564"/>
                    <a:gd name="T44" fmla="*/ 47 w 207"/>
                    <a:gd name="T45" fmla="*/ 214 h 564"/>
                    <a:gd name="T46" fmla="*/ 44 w 207"/>
                    <a:gd name="T47" fmla="*/ 197 h 564"/>
                    <a:gd name="T48" fmla="*/ 39 w 207"/>
                    <a:gd name="T49" fmla="*/ 180 h 564"/>
                    <a:gd name="T50" fmla="*/ 30 w 207"/>
                    <a:gd name="T51" fmla="*/ 142 h 564"/>
                    <a:gd name="T52" fmla="*/ 28 w 207"/>
                    <a:gd name="T53" fmla="*/ 97 h 564"/>
                    <a:gd name="T54" fmla="*/ 30 w 207"/>
                    <a:gd name="T55" fmla="*/ 47 h 564"/>
                    <a:gd name="T56" fmla="*/ 35 w 207"/>
                    <a:gd name="T57" fmla="*/ 0 h 564"/>
                    <a:gd name="T58" fmla="*/ 8 w 207"/>
                    <a:gd name="T59" fmla="*/ 30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069" name="Freeform 17">
                  <a:extLst>
                    <a:ext uri="{FF2B5EF4-FFF2-40B4-BE49-F238E27FC236}">
                      <a16:creationId xmlns:a16="http://schemas.microsoft.com/office/drawing/2014/main" id="{3EA4BA88-B4D7-4C3E-8D56-F1CB821CE3F3}"/>
                    </a:ext>
                  </a:extLst>
                </p:cNvPr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3 h 232"/>
                    <a:gd name="T2" fmla="*/ 10 w 47"/>
                    <a:gd name="T3" fmla="*/ 38 h 232"/>
                    <a:gd name="T4" fmla="*/ 15 w 47"/>
                    <a:gd name="T5" fmla="*/ 70 h 232"/>
                    <a:gd name="T6" fmla="*/ 17 w 47"/>
                    <a:gd name="T7" fmla="*/ 110 h 232"/>
                    <a:gd name="T8" fmla="*/ 13 w 47"/>
                    <a:gd name="T9" fmla="*/ 160 h 232"/>
                    <a:gd name="T10" fmla="*/ 32 w 47"/>
                    <a:gd name="T11" fmla="*/ 150 h 232"/>
                    <a:gd name="T12" fmla="*/ 33 w 47"/>
                    <a:gd name="T13" fmla="*/ 123 h 232"/>
                    <a:gd name="T14" fmla="*/ 33 w 47"/>
                    <a:gd name="T15" fmla="*/ 97 h 232"/>
                    <a:gd name="T16" fmla="*/ 32 w 47"/>
                    <a:gd name="T17" fmla="*/ 71 h 232"/>
                    <a:gd name="T18" fmla="*/ 29 w 47"/>
                    <a:gd name="T19" fmla="*/ 49 h 232"/>
                    <a:gd name="T20" fmla="*/ 25 w 47"/>
                    <a:gd name="T21" fmla="*/ 36 h 232"/>
                    <a:gd name="T22" fmla="*/ 20 w 47"/>
                    <a:gd name="T23" fmla="*/ 23 h 232"/>
                    <a:gd name="T24" fmla="*/ 15 w 47"/>
                    <a:gd name="T25" fmla="*/ 12 h 232"/>
                    <a:gd name="T26" fmla="*/ 9 w 47"/>
                    <a:gd name="T27" fmla="*/ 0 h 232"/>
                    <a:gd name="T28" fmla="*/ 0 w 47"/>
                    <a:gd name="T29" fmla="*/ 13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070" name="Freeform 18">
                  <a:extLst>
                    <a:ext uri="{FF2B5EF4-FFF2-40B4-BE49-F238E27FC236}">
                      <a16:creationId xmlns:a16="http://schemas.microsoft.com/office/drawing/2014/main" id="{BC8283D7-0078-411C-AF1A-29C3A4E8C710}"/>
                    </a:ext>
                  </a:extLst>
                </p:cNvPr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60 w 87"/>
                    <a:gd name="T1" fmla="*/ 15 h 40"/>
                    <a:gd name="T2" fmla="*/ 53 w 87"/>
                    <a:gd name="T3" fmla="*/ 11 h 40"/>
                    <a:gd name="T4" fmla="*/ 47 w 87"/>
                    <a:gd name="T5" fmla="*/ 8 h 40"/>
                    <a:gd name="T6" fmla="*/ 40 w 87"/>
                    <a:gd name="T7" fmla="*/ 5 h 40"/>
                    <a:gd name="T8" fmla="*/ 32 w 87"/>
                    <a:gd name="T9" fmla="*/ 3 h 40"/>
                    <a:gd name="T10" fmla="*/ 26 w 87"/>
                    <a:gd name="T11" fmla="*/ 2 h 40"/>
                    <a:gd name="T12" fmla="*/ 18 w 87"/>
                    <a:gd name="T13" fmla="*/ 1 h 40"/>
                    <a:gd name="T14" fmla="*/ 9 w 87"/>
                    <a:gd name="T15" fmla="*/ 0 h 40"/>
                    <a:gd name="T16" fmla="*/ 0 w 87"/>
                    <a:gd name="T17" fmla="*/ 1 h 40"/>
                    <a:gd name="T18" fmla="*/ 4 w 87"/>
                    <a:gd name="T19" fmla="*/ 4 h 40"/>
                    <a:gd name="T20" fmla="*/ 10 w 87"/>
                    <a:gd name="T21" fmla="*/ 7 h 40"/>
                    <a:gd name="T22" fmla="*/ 15 w 87"/>
                    <a:gd name="T23" fmla="*/ 9 h 40"/>
                    <a:gd name="T24" fmla="*/ 23 w 87"/>
                    <a:gd name="T25" fmla="*/ 12 h 40"/>
                    <a:gd name="T26" fmla="*/ 29 w 87"/>
                    <a:gd name="T27" fmla="*/ 15 h 40"/>
                    <a:gd name="T28" fmla="*/ 36 w 87"/>
                    <a:gd name="T29" fmla="*/ 18 h 40"/>
                    <a:gd name="T30" fmla="*/ 44 w 87"/>
                    <a:gd name="T31" fmla="*/ 22 h 40"/>
                    <a:gd name="T32" fmla="*/ 51 w 87"/>
                    <a:gd name="T33" fmla="*/ 27 h 40"/>
                    <a:gd name="T34" fmla="*/ 60 w 87"/>
                    <a:gd name="T35" fmla="*/ 15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</p:grpSp>
        <p:grpSp>
          <p:nvGrpSpPr>
            <p:cNvPr id="1036" name="Group 19">
              <a:extLst>
                <a:ext uri="{FF2B5EF4-FFF2-40B4-BE49-F238E27FC236}">
                  <a16:creationId xmlns:a16="http://schemas.microsoft.com/office/drawing/2014/main" id="{20989725-45C5-4346-9645-ECCE2997EEFC}"/>
                </a:ext>
              </a:extLst>
            </p:cNvPr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59" name="Freeform 20">
                <a:extLst>
                  <a:ext uri="{FF2B5EF4-FFF2-40B4-BE49-F238E27FC236}">
                    <a16:creationId xmlns:a16="http://schemas.microsoft.com/office/drawing/2014/main" id="{2A263CCF-6B4D-4B0F-AEF9-E193345274E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60" name="Freeform 21">
                <a:extLst>
                  <a:ext uri="{FF2B5EF4-FFF2-40B4-BE49-F238E27FC236}">
                    <a16:creationId xmlns:a16="http://schemas.microsoft.com/office/drawing/2014/main" id="{DBDCBE04-6935-4CD6-A99A-82C3FB3A1D4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61" name="Freeform 22">
                <a:extLst>
                  <a:ext uri="{FF2B5EF4-FFF2-40B4-BE49-F238E27FC236}">
                    <a16:creationId xmlns:a16="http://schemas.microsoft.com/office/drawing/2014/main" id="{EFC440BF-07E0-45BC-B346-69BF23CBFAED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grpSp>
          <p:nvGrpSpPr>
            <p:cNvPr id="1037" name="Group 23">
              <a:extLst>
                <a:ext uri="{FF2B5EF4-FFF2-40B4-BE49-F238E27FC236}">
                  <a16:creationId xmlns:a16="http://schemas.microsoft.com/office/drawing/2014/main" id="{CB2B09D8-9338-49ED-AD59-B6E3B2011D40}"/>
                </a:ext>
              </a:extLst>
            </p:cNvPr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6" name="Freeform 24">
                <a:extLst>
                  <a:ext uri="{FF2B5EF4-FFF2-40B4-BE49-F238E27FC236}">
                    <a16:creationId xmlns:a16="http://schemas.microsoft.com/office/drawing/2014/main" id="{36FB33E0-74FA-4FE8-AB5F-DAFD12330BB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57" name="Freeform 25">
                <a:extLst>
                  <a:ext uri="{FF2B5EF4-FFF2-40B4-BE49-F238E27FC236}">
                    <a16:creationId xmlns:a16="http://schemas.microsoft.com/office/drawing/2014/main" id="{B3EC561F-0824-404A-A180-69722BD21EA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58" name="Freeform 26">
                <a:extLst>
                  <a:ext uri="{FF2B5EF4-FFF2-40B4-BE49-F238E27FC236}">
                    <a16:creationId xmlns:a16="http://schemas.microsoft.com/office/drawing/2014/main" id="{F7021717-F43E-4E6D-86D3-FA86D318C48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grpSp>
          <p:nvGrpSpPr>
            <p:cNvPr id="1038" name="Group 27">
              <a:extLst>
                <a:ext uri="{FF2B5EF4-FFF2-40B4-BE49-F238E27FC236}">
                  <a16:creationId xmlns:a16="http://schemas.microsoft.com/office/drawing/2014/main" id="{28CDA613-4B5B-4D8C-999B-696261B920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3" name="Freeform 28">
                <a:extLst>
                  <a:ext uri="{FF2B5EF4-FFF2-40B4-BE49-F238E27FC236}">
                    <a16:creationId xmlns:a16="http://schemas.microsoft.com/office/drawing/2014/main" id="{3447064F-9ED5-4393-BA7B-4F565143929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54" name="Freeform 29">
                <a:extLst>
                  <a:ext uri="{FF2B5EF4-FFF2-40B4-BE49-F238E27FC236}">
                    <a16:creationId xmlns:a16="http://schemas.microsoft.com/office/drawing/2014/main" id="{6C5BD879-0E2F-4F1F-849A-CC56FA5AA5F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055" name="Freeform 30">
                <a:extLst>
                  <a:ext uri="{FF2B5EF4-FFF2-40B4-BE49-F238E27FC236}">
                    <a16:creationId xmlns:a16="http://schemas.microsoft.com/office/drawing/2014/main" id="{CDA8903A-7D6D-4F65-B20C-10F98230840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  <p:sp>
          <p:nvSpPr>
            <p:cNvPr id="1039" name="Freeform 31">
              <a:extLst>
                <a:ext uri="{FF2B5EF4-FFF2-40B4-BE49-F238E27FC236}">
                  <a16:creationId xmlns:a16="http://schemas.microsoft.com/office/drawing/2014/main" id="{32D61BFA-C496-4EED-A98A-ABF4CFA48C11}"/>
                </a:ext>
              </a:extLst>
            </p:cNvPr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0" name="Freeform 32">
              <a:extLst>
                <a:ext uri="{FF2B5EF4-FFF2-40B4-BE49-F238E27FC236}">
                  <a16:creationId xmlns:a16="http://schemas.microsoft.com/office/drawing/2014/main" id="{DDCC44A0-F2F6-4B21-B824-5EFF55075F3E}"/>
                </a:ext>
              </a:extLst>
            </p:cNvPr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6 w 109"/>
                <a:gd name="T3" fmla="*/ 1 h 156"/>
                <a:gd name="T4" fmla="*/ 22 w 109"/>
                <a:gd name="T5" fmla="*/ 5 h 156"/>
                <a:gd name="T6" fmla="*/ 45 w 109"/>
                <a:gd name="T7" fmla="*/ 13 h 156"/>
                <a:gd name="T8" fmla="*/ 70 w 109"/>
                <a:gd name="T9" fmla="*/ 26 h 156"/>
                <a:gd name="T10" fmla="*/ 94 w 109"/>
                <a:gd name="T11" fmla="*/ 47 h 156"/>
                <a:gd name="T12" fmla="*/ 116 w 109"/>
                <a:gd name="T13" fmla="*/ 76 h 156"/>
                <a:gd name="T14" fmla="*/ 130 w 109"/>
                <a:gd name="T15" fmla="*/ 116 h 156"/>
                <a:gd name="T16" fmla="*/ 132 w 109"/>
                <a:gd name="T17" fmla="*/ 167 h 156"/>
                <a:gd name="T18" fmla="*/ 127 w 109"/>
                <a:gd name="T19" fmla="*/ 167 h 156"/>
                <a:gd name="T20" fmla="*/ 120 w 109"/>
                <a:gd name="T21" fmla="*/ 167 h 156"/>
                <a:gd name="T22" fmla="*/ 113 w 109"/>
                <a:gd name="T23" fmla="*/ 167 h 156"/>
                <a:gd name="T24" fmla="*/ 105 w 109"/>
                <a:gd name="T25" fmla="*/ 165 h 156"/>
                <a:gd name="T26" fmla="*/ 98 w 109"/>
                <a:gd name="T27" fmla="*/ 164 h 156"/>
                <a:gd name="T28" fmla="*/ 90 w 109"/>
                <a:gd name="T29" fmla="*/ 161 h 156"/>
                <a:gd name="T30" fmla="*/ 80 w 109"/>
                <a:gd name="T31" fmla="*/ 155 h 156"/>
                <a:gd name="T32" fmla="*/ 70 w 109"/>
                <a:gd name="T33" fmla="*/ 149 h 156"/>
                <a:gd name="T34" fmla="*/ 64 w 109"/>
                <a:gd name="T35" fmla="*/ 135 h 156"/>
                <a:gd name="T36" fmla="*/ 64 w 109"/>
                <a:gd name="T37" fmla="*/ 119 h 156"/>
                <a:gd name="T38" fmla="*/ 68 w 109"/>
                <a:gd name="T39" fmla="*/ 103 h 156"/>
                <a:gd name="T40" fmla="*/ 71 w 109"/>
                <a:gd name="T41" fmla="*/ 86 h 156"/>
                <a:gd name="T42" fmla="*/ 68 w 109"/>
                <a:gd name="T43" fmla="*/ 66 h 156"/>
                <a:gd name="T44" fmla="*/ 58 w 109"/>
                <a:gd name="T45" fmla="*/ 46 h 156"/>
                <a:gd name="T46" fmla="*/ 38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1" name="Freeform 33">
              <a:extLst>
                <a:ext uri="{FF2B5EF4-FFF2-40B4-BE49-F238E27FC236}">
                  <a16:creationId xmlns:a16="http://schemas.microsoft.com/office/drawing/2014/main" id="{1C90D637-8EF8-4501-A830-CCBD082D224F}"/>
                </a:ext>
              </a:extLst>
            </p:cNvPr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7 w 54"/>
                <a:gd name="T5" fmla="*/ 3 h 40"/>
                <a:gd name="T6" fmla="*/ 16 w 54"/>
                <a:gd name="T7" fmla="*/ 9 h 40"/>
                <a:gd name="T8" fmla="*/ 26 w 54"/>
                <a:gd name="T9" fmla="*/ 13 h 40"/>
                <a:gd name="T10" fmla="*/ 35 w 54"/>
                <a:gd name="T11" fmla="*/ 16 h 40"/>
                <a:gd name="T12" fmla="*/ 46 w 54"/>
                <a:gd name="T13" fmla="*/ 18 h 40"/>
                <a:gd name="T14" fmla="*/ 56 w 54"/>
                <a:gd name="T15" fmla="*/ 19 h 40"/>
                <a:gd name="T16" fmla="*/ 66 w 54"/>
                <a:gd name="T17" fmla="*/ 17 h 40"/>
                <a:gd name="T18" fmla="*/ 65 w 54"/>
                <a:gd name="T19" fmla="*/ 27 h 40"/>
                <a:gd name="T20" fmla="*/ 61 w 54"/>
                <a:gd name="T21" fmla="*/ 35 h 40"/>
                <a:gd name="T22" fmla="*/ 54 w 54"/>
                <a:gd name="T23" fmla="*/ 41 h 40"/>
                <a:gd name="T24" fmla="*/ 45 w 54"/>
                <a:gd name="T25" fmla="*/ 43 h 40"/>
                <a:gd name="T26" fmla="*/ 34 w 54"/>
                <a:gd name="T27" fmla="*/ 42 h 40"/>
                <a:gd name="T28" fmla="*/ 23 w 54"/>
                <a:gd name="T29" fmla="*/ 34 h 40"/>
                <a:gd name="T30" fmla="*/ 12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2" name="Freeform 34">
              <a:extLst>
                <a:ext uri="{FF2B5EF4-FFF2-40B4-BE49-F238E27FC236}">
                  <a16:creationId xmlns:a16="http://schemas.microsoft.com/office/drawing/2014/main" id="{E6740504-9B3E-4EDC-8103-3FCC1C17217B}"/>
                </a:ext>
              </a:extLst>
            </p:cNvPr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3" name="Freeform 35">
              <a:extLst>
                <a:ext uri="{FF2B5EF4-FFF2-40B4-BE49-F238E27FC236}">
                  <a16:creationId xmlns:a16="http://schemas.microsoft.com/office/drawing/2014/main" id="{2BEAD886-6AE6-4E60-B15E-3EE1AE68BF73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4" name="Freeform 36">
              <a:extLst>
                <a:ext uri="{FF2B5EF4-FFF2-40B4-BE49-F238E27FC236}">
                  <a16:creationId xmlns:a16="http://schemas.microsoft.com/office/drawing/2014/main" id="{06098A85-A97E-4A75-B38B-D57B993DD7C6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5" name="Freeform 37">
              <a:extLst>
                <a:ext uri="{FF2B5EF4-FFF2-40B4-BE49-F238E27FC236}">
                  <a16:creationId xmlns:a16="http://schemas.microsoft.com/office/drawing/2014/main" id="{4BB8BA3D-0BBF-4358-A403-95A6E23E924C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6" name="Freeform 38">
              <a:extLst>
                <a:ext uri="{FF2B5EF4-FFF2-40B4-BE49-F238E27FC236}">
                  <a16:creationId xmlns:a16="http://schemas.microsoft.com/office/drawing/2014/main" id="{B299B3FE-FC46-43D7-BDD7-406A16F38795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6 h 237"/>
                <a:gd name="T4" fmla="*/ 4 w 257"/>
                <a:gd name="T5" fmla="*/ 52 h 237"/>
                <a:gd name="T6" fmla="*/ 8 w 257"/>
                <a:gd name="T7" fmla="*/ 78 h 237"/>
                <a:gd name="T8" fmla="*/ 15 w 257"/>
                <a:gd name="T9" fmla="*/ 101 h 237"/>
                <a:gd name="T10" fmla="*/ 24 w 257"/>
                <a:gd name="T11" fmla="*/ 123 h 237"/>
                <a:gd name="T12" fmla="*/ 36 w 257"/>
                <a:gd name="T13" fmla="*/ 146 h 237"/>
                <a:gd name="T14" fmla="*/ 51 w 257"/>
                <a:gd name="T15" fmla="*/ 166 h 237"/>
                <a:gd name="T16" fmla="*/ 68 w 257"/>
                <a:gd name="T17" fmla="*/ 184 h 237"/>
                <a:gd name="T18" fmla="*/ 90 w 257"/>
                <a:gd name="T19" fmla="*/ 201 h 237"/>
                <a:gd name="T20" fmla="*/ 115 w 257"/>
                <a:gd name="T21" fmla="*/ 215 h 237"/>
                <a:gd name="T22" fmla="*/ 142 w 257"/>
                <a:gd name="T23" fmla="*/ 226 h 237"/>
                <a:gd name="T24" fmla="*/ 175 w 257"/>
                <a:gd name="T25" fmla="*/ 236 h 237"/>
                <a:gd name="T26" fmla="*/ 211 w 257"/>
                <a:gd name="T27" fmla="*/ 242 h 237"/>
                <a:gd name="T28" fmla="*/ 252 w 257"/>
                <a:gd name="T29" fmla="*/ 245 h 237"/>
                <a:gd name="T30" fmla="*/ 294 w 257"/>
                <a:gd name="T31" fmla="*/ 244 h 237"/>
                <a:gd name="T32" fmla="*/ 344 w 257"/>
                <a:gd name="T33" fmla="*/ 240 h 237"/>
                <a:gd name="T34" fmla="*/ 300 w 257"/>
                <a:gd name="T35" fmla="*/ 235 h 237"/>
                <a:gd name="T36" fmla="*/ 261 w 257"/>
                <a:gd name="T37" fmla="*/ 227 h 237"/>
                <a:gd name="T38" fmla="*/ 228 w 257"/>
                <a:gd name="T39" fmla="*/ 219 h 237"/>
                <a:gd name="T40" fmla="*/ 198 w 257"/>
                <a:gd name="T41" fmla="*/ 211 h 237"/>
                <a:gd name="T42" fmla="*/ 171 w 257"/>
                <a:gd name="T43" fmla="*/ 200 h 237"/>
                <a:gd name="T44" fmla="*/ 150 w 257"/>
                <a:gd name="T45" fmla="*/ 188 h 237"/>
                <a:gd name="T46" fmla="*/ 130 w 257"/>
                <a:gd name="T47" fmla="*/ 175 h 237"/>
                <a:gd name="T48" fmla="*/ 112 w 257"/>
                <a:gd name="T49" fmla="*/ 160 h 237"/>
                <a:gd name="T50" fmla="*/ 96 w 257"/>
                <a:gd name="T51" fmla="*/ 146 h 237"/>
                <a:gd name="T52" fmla="*/ 82 w 257"/>
                <a:gd name="T53" fmla="*/ 129 h 237"/>
                <a:gd name="T54" fmla="*/ 70 w 257"/>
                <a:gd name="T55" fmla="*/ 111 h 237"/>
                <a:gd name="T56" fmla="*/ 58 w 257"/>
                <a:gd name="T57" fmla="*/ 91 h 237"/>
                <a:gd name="T58" fmla="*/ 44 w 257"/>
                <a:gd name="T59" fmla="*/ 71 h 237"/>
                <a:gd name="T60" fmla="*/ 31 w 257"/>
                <a:gd name="T61" fmla="*/ 49 h 237"/>
                <a:gd name="T62" fmla="*/ 16 w 257"/>
                <a:gd name="T63" fmla="*/ 2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7" name="Freeform 39">
              <a:extLst>
                <a:ext uri="{FF2B5EF4-FFF2-40B4-BE49-F238E27FC236}">
                  <a16:creationId xmlns:a16="http://schemas.microsoft.com/office/drawing/2014/main" id="{255E57E4-6169-460C-AB19-6BC9B6D22A8A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04 w 124"/>
                <a:gd name="T1" fmla="*/ 0 h 110"/>
                <a:gd name="T2" fmla="*/ 167 w 124"/>
                <a:gd name="T3" fmla="*/ 113 h 110"/>
                <a:gd name="T4" fmla="*/ 162 w 124"/>
                <a:gd name="T5" fmla="*/ 112 h 110"/>
                <a:gd name="T6" fmla="*/ 144 w 124"/>
                <a:gd name="T7" fmla="*/ 110 h 110"/>
                <a:gd name="T8" fmla="*/ 120 w 124"/>
                <a:gd name="T9" fmla="*/ 106 h 110"/>
                <a:gd name="T10" fmla="*/ 92 w 124"/>
                <a:gd name="T11" fmla="*/ 104 h 110"/>
                <a:gd name="T12" fmla="*/ 61 w 124"/>
                <a:gd name="T13" fmla="*/ 101 h 110"/>
                <a:gd name="T14" fmla="*/ 34 w 124"/>
                <a:gd name="T15" fmla="*/ 102 h 110"/>
                <a:gd name="T16" fmla="*/ 12 w 124"/>
                <a:gd name="T17" fmla="*/ 107 h 110"/>
                <a:gd name="T18" fmla="*/ 0 w 124"/>
                <a:gd name="T19" fmla="*/ 115 h 110"/>
                <a:gd name="T20" fmla="*/ 5 w 124"/>
                <a:gd name="T21" fmla="*/ 102 h 110"/>
                <a:gd name="T22" fmla="*/ 11 w 124"/>
                <a:gd name="T23" fmla="*/ 93 h 110"/>
                <a:gd name="T24" fmla="*/ 22 w 124"/>
                <a:gd name="T25" fmla="*/ 86 h 110"/>
                <a:gd name="T26" fmla="*/ 34 w 124"/>
                <a:gd name="T27" fmla="*/ 79 h 110"/>
                <a:gd name="T28" fmla="*/ 48 w 124"/>
                <a:gd name="T29" fmla="*/ 75 h 110"/>
                <a:gd name="T30" fmla="*/ 63 w 124"/>
                <a:gd name="T31" fmla="*/ 74 h 110"/>
                <a:gd name="T32" fmla="*/ 79 w 124"/>
                <a:gd name="T33" fmla="*/ 74 h 110"/>
                <a:gd name="T34" fmla="*/ 97 w 124"/>
                <a:gd name="T35" fmla="*/ 77 h 110"/>
                <a:gd name="T36" fmla="*/ 98 w 124"/>
                <a:gd name="T37" fmla="*/ 74 h 110"/>
                <a:gd name="T38" fmla="*/ 94 w 124"/>
                <a:gd name="T39" fmla="*/ 59 h 110"/>
                <a:gd name="T40" fmla="*/ 90 w 124"/>
                <a:gd name="T41" fmla="*/ 40 h 110"/>
                <a:gd name="T42" fmla="*/ 88 w 124"/>
                <a:gd name="T43" fmla="*/ 31 h 110"/>
                <a:gd name="T44" fmla="*/ 85 w 124"/>
                <a:gd name="T45" fmla="*/ 31 h 110"/>
                <a:gd name="T46" fmla="*/ 82 w 124"/>
                <a:gd name="T47" fmla="*/ 30 h 110"/>
                <a:gd name="T48" fmla="*/ 79 w 124"/>
                <a:gd name="T49" fmla="*/ 27 h 110"/>
                <a:gd name="T50" fmla="*/ 77 w 124"/>
                <a:gd name="T51" fmla="*/ 24 h 110"/>
                <a:gd name="T52" fmla="*/ 77 w 124"/>
                <a:gd name="T53" fmla="*/ 20 h 110"/>
                <a:gd name="T54" fmla="*/ 79 w 124"/>
                <a:gd name="T55" fmla="*/ 15 h 110"/>
                <a:gd name="T56" fmla="*/ 89 w 124"/>
                <a:gd name="T57" fmla="*/ 8 h 110"/>
                <a:gd name="T58" fmla="*/ 104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8" name="Freeform 40">
              <a:extLst>
                <a:ext uri="{FF2B5EF4-FFF2-40B4-BE49-F238E27FC236}">
                  <a16:creationId xmlns:a16="http://schemas.microsoft.com/office/drawing/2014/main" id="{3395FDE9-B627-43E7-A986-A8E6844DA30F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4 w 109"/>
                <a:gd name="T5" fmla="*/ 5 h 156"/>
                <a:gd name="T6" fmla="*/ 50 w 109"/>
                <a:gd name="T7" fmla="*/ 12 h 156"/>
                <a:gd name="T8" fmla="*/ 78 w 109"/>
                <a:gd name="T9" fmla="*/ 25 h 156"/>
                <a:gd name="T10" fmla="*/ 105 w 109"/>
                <a:gd name="T11" fmla="*/ 45 h 156"/>
                <a:gd name="T12" fmla="*/ 129 w 109"/>
                <a:gd name="T13" fmla="*/ 73 h 156"/>
                <a:gd name="T14" fmla="*/ 144 w 109"/>
                <a:gd name="T15" fmla="*/ 111 h 156"/>
                <a:gd name="T16" fmla="*/ 147 w 109"/>
                <a:gd name="T17" fmla="*/ 160 h 156"/>
                <a:gd name="T18" fmla="*/ 142 w 109"/>
                <a:gd name="T19" fmla="*/ 160 h 156"/>
                <a:gd name="T20" fmla="*/ 134 w 109"/>
                <a:gd name="T21" fmla="*/ 160 h 156"/>
                <a:gd name="T22" fmla="*/ 125 w 109"/>
                <a:gd name="T23" fmla="*/ 160 h 156"/>
                <a:gd name="T24" fmla="*/ 117 w 109"/>
                <a:gd name="T25" fmla="*/ 158 h 156"/>
                <a:gd name="T26" fmla="*/ 109 w 109"/>
                <a:gd name="T27" fmla="*/ 157 h 156"/>
                <a:gd name="T28" fmla="*/ 100 w 109"/>
                <a:gd name="T29" fmla="*/ 154 h 156"/>
                <a:gd name="T30" fmla="*/ 89 w 109"/>
                <a:gd name="T31" fmla="*/ 149 h 156"/>
                <a:gd name="T32" fmla="*/ 78 w 109"/>
                <a:gd name="T33" fmla="*/ 143 h 156"/>
                <a:gd name="T34" fmla="*/ 71 w 109"/>
                <a:gd name="T35" fmla="*/ 129 h 156"/>
                <a:gd name="T36" fmla="*/ 71 w 109"/>
                <a:gd name="T37" fmla="*/ 114 h 156"/>
                <a:gd name="T38" fmla="*/ 76 w 109"/>
                <a:gd name="T39" fmla="*/ 98 h 156"/>
                <a:gd name="T40" fmla="*/ 80 w 109"/>
                <a:gd name="T41" fmla="*/ 82 h 156"/>
                <a:gd name="T42" fmla="*/ 76 w 109"/>
                <a:gd name="T43" fmla="*/ 64 h 156"/>
                <a:gd name="T44" fmla="*/ 65 w 109"/>
                <a:gd name="T45" fmla="*/ 44 h 156"/>
                <a:gd name="T46" fmla="*/ 42 w 109"/>
                <a:gd name="T47" fmla="*/ 24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9" name="Freeform 41">
              <a:extLst>
                <a:ext uri="{FF2B5EF4-FFF2-40B4-BE49-F238E27FC236}">
                  <a16:creationId xmlns:a16="http://schemas.microsoft.com/office/drawing/2014/main" id="{CC20175F-4D7E-4B60-A368-E387A87E07D5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42 w 46"/>
                <a:gd name="T1" fmla="*/ 0 h 94"/>
                <a:gd name="T2" fmla="*/ 27 w 46"/>
                <a:gd name="T3" fmla="*/ 39 h 94"/>
                <a:gd name="T4" fmla="*/ 20 w 46"/>
                <a:gd name="T5" fmla="*/ 64 h 94"/>
                <a:gd name="T6" fmla="*/ 15 w 46"/>
                <a:gd name="T7" fmla="*/ 82 h 94"/>
                <a:gd name="T8" fmla="*/ 0 w 46"/>
                <a:gd name="T9" fmla="*/ 97 h 94"/>
                <a:gd name="T10" fmla="*/ 16 w 46"/>
                <a:gd name="T11" fmla="*/ 91 h 94"/>
                <a:gd name="T12" fmla="*/ 31 w 46"/>
                <a:gd name="T13" fmla="*/ 83 h 94"/>
                <a:gd name="T14" fmla="*/ 43 w 46"/>
                <a:gd name="T15" fmla="*/ 71 h 94"/>
                <a:gd name="T16" fmla="*/ 54 w 46"/>
                <a:gd name="T17" fmla="*/ 59 h 94"/>
                <a:gd name="T18" fmla="*/ 61 w 46"/>
                <a:gd name="T19" fmla="*/ 45 h 94"/>
                <a:gd name="T20" fmla="*/ 62 w 46"/>
                <a:gd name="T21" fmla="*/ 31 h 94"/>
                <a:gd name="T22" fmla="*/ 57 w 46"/>
                <a:gd name="T23" fmla="*/ 15 h 94"/>
                <a:gd name="T24" fmla="*/ 4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50" name="Freeform 42">
              <a:extLst>
                <a:ext uri="{FF2B5EF4-FFF2-40B4-BE49-F238E27FC236}">
                  <a16:creationId xmlns:a16="http://schemas.microsoft.com/office/drawing/2014/main" id="{1AC0D85F-5C41-4A8B-BECE-199D22ED665A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8 w 54"/>
                <a:gd name="T5" fmla="*/ 3 h 40"/>
                <a:gd name="T6" fmla="*/ 17 w 54"/>
                <a:gd name="T7" fmla="*/ 8 h 40"/>
                <a:gd name="T8" fmla="*/ 28 w 54"/>
                <a:gd name="T9" fmla="*/ 12 h 40"/>
                <a:gd name="T10" fmla="*/ 39 w 54"/>
                <a:gd name="T11" fmla="*/ 15 h 40"/>
                <a:gd name="T12" fmla="*/ 51 w 54"/>
                <a:gd name="T13" fmla="*/ 17 h 40"/>
                <a:gd name="T14" fmla="*/ 61 w 54"/>
                <a:gd name="T15" fmla="*/ 18 h 40"/>
                <a:gd name="T16" fmla="*/ 72 w 54"/>
                <a:gd name="T17" fmla="*/ 16 h 40"/>
                <a:gd name="T18" fmla="*/ 71 w 54"/>
                <a:gd name="T19" fmla="*/ 26 h 40"/>
                <a:gd name="T20" fmla="*/ 67 w 54"/>
                <a:gd name="T21" fmla="*/ 34 h 40"/>
                <a:gd name="T22" fmla="*/ 59 w 54"/>
                <a:gd name="T23" fmla="*/ 39 h 40"/>
                <a:gd name="T24" fmla="*/ 49 w 54"/>
                <a:gd name="T25" fmla="*/ 41 h 40"/>
                <a:gd name="T26" fmla="*/ 37 w 54"/>
                <a:gd name="T27" fmla="*/ 40 h 40"/>
                <a:gd name="T28" fmla="*/ 25 w 54"/>
                <a:gd name="T29" fmla="*/ 33 h 40"/>
                <a:gd name="T30" fmla="*/ 13 w 54"/>
                <a:gd name="T31" fmla="*/ 21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51" name="Freeform 43">
              <a:extLst>
                <a:ext uri="{FF2B5EF4-FFF2-40B4-BE49-F238E27FC236}">
                  <a16:creationId xmlns:a16="http://schemas.microsoft.com/office/drawing/2014/main" id="{C6F3AE4E-315C-404F-8990-CA6372092804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52" name="Freeform 44">
              <a:extLst>
                <a:ext uri="{FF2B5EF4-FFF2-40B4-BE49-F238E27FC236}">
                  <a16:creationId xmlns:a16="http://schemas.microsoft.com/office/drawing/2014/main" id="{03DEBB1B-8560-4A44-8162-855C01484395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22 w 596"/>
                <a:gd name="T1" fmla="*/ 381 h 666"/>
                <a:gd name="T2" fmla="*/ 8 w 596"/>
                <a:gd name="T3" fmla="*/ 351 h 666"/>
                <a:gd name="T4" fmla="*/ 0 w 596"/>
                <a:gd name="T5" fmla="*/ 298 h 666"/>
                <a:gd name="T6" fmla="*/ 5 w 596"/>
                <a:gd name="T7" fmla="*/ 229 h 666"/>
                <a:gd name="T8" fmla="*/ 34 w 596"/>
                <a:gd name="T9" fmla="*/ 156 h 666"/>
                <a:gd name="T10" fmla="*/ 93 w 596"/>
                <a:gd name="T11" fmla="*/ 87 h 666"/>
                <a:gd name="T12" fmla="*/ 192 w 596"/>
                <a:gd name="T13" fmla="*/ 32 h 666"/>
                <a:gd name="T14" fmla="*/ 333 w 596"/>
                <a:gd name="T15" fmla="*/ 2 h 666"/>
                <a:gd name="T16" fmla="*/ 513 w 596"/>
                <a:gd name="T17" fmla="*/ 9 h 666"/>
                <a:gd name="T18" fmla="*/ 653 w 596"/>
                <a:gd name="T19" fmla="*/ 70 h 666"/>
                <a:gd name="T20" fmla="*/ 747 w 596"/>
                <a:gd name="T21" fmla="*/ 170 h 666"/>
                <a:gd name="T22" fmla="*/ 797 w 596"/>
                <a:gd name="T23" fmla="*/ 293 h 666"/>
                <a:gd name="T24" fmla="*/ 803 w 596"/>
                <a:gd name="T25" fmla="*/ 421 h 666"/>
                <a:gd name="T26" fmla="*/ 764 w 596"/>
                <a:gd name="T27" fmla="*/ 541 h 666"/>
                <a:gd name="T28" fmla="*/ 684 w 596"/>
                <a:gd name="T29" fmla="*/ 633 h 666"/>
                <a:gd name="T30" fmla="*/ 563 w 596"/>
                <a:gd name="T31" fmla="*/ 683 h 666"/>
                <a:gd name="T32" fmla="*/ 525 w 596"/>
                <a:gd name="T33" fmla="*/ 679 h 666"/>
                <a:gd name="T34" fmla="*/ 595 w 596"/>
                <a:gd name="T35" fmla="*/ 636 h 666"/>
                <a:gd name="T36" fmla="*/ 650 w 596"/>
                <a:gd name="T37" fmla="*/ 560 h 666"/>
                <a:gd name="T38" fmla="*/ 687 w 596"/>
                <a:gd name="T39" fmla="*/ 468 h 666"/>
                <a:gd name="T40" fmla="*/ 701 w 596"/>
                <a:gd name="T41" fmla="*/ 366 h 666"/>
                <a:gd name="T42" fmla="*/ 693 w 596"/>
                <a:gd name="T43" fmla="*/ 266 h 666"/>
                <a:gd name="T44" fmla="*/ 654 w 596"/>
                <a:gd name="T45" fmla="*/ 179 h 666"/>
                <a:gd name="T46" fmla="*/ 584 w 596"/>
                <a:gd name="T47" fmla="*/ 115 h 666"/>
                <a:gd name="T48" fmla="*/ 460 w 596"/>
                <a:gd name="T49" fmla="*/ 77 h 666"/>
                <a:gd name="T50" fmla="*/ 332 w 596"/>
                <a:gd name="T51" fmla="*/ 63 h 666"/>
                <a:gd name="T52" fmla="*/ 235 w 596"/>
                <a:gd name="T53" fmla="*/ 73 h 666"/>
                <a:gd name="T54" fmla="*/ 163 w 596"/>
                <a:gd name="T55" fmla="*/ 104 h 666"/>
                <a:gd name="T56" fmla="*/ 113 w 596"/>
                <a:gd name="T57" fmla="*/ 153 h 666"/>
                <a:gd name="T58" fmla="*/ 77 w 596"/>
                <a:gd name="T59" fmla="*/ 212 h 666"/>
                <a:gd name="T60" fmla="*/ 54 w 596"/>
                <a:gd name="T61" fmla="*/ 280 h 666"/>
                <a:gd name="T62" fmla="*/ 38 w 596"/>
                <a:gd name="T63" fmla="*/ 34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6189" name="Rectangle 45">
            <a:extLst>
              <a:ext uri="{FF2B5EF4-FFF2-40B4-BE49-F238E27FC236}">
                <a16:creationId xmlns:a16="http://schemas.microsoft.com/office/drawing/2014/main" id="{198F60A4-6932-4B01-8C88-5E363A3EA2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90552" y="103188"/>
            <a:ext cx="10991849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Rectangle 46">
            <a:extLst>
              <a:ext uri="{FF2B5EF4-FFF2-40B4-BE49-F238E27FC236}">
                <a16:creationId xmlns:a16="http://schemas.microsoft.com/office/drawing/2014/main" id="{8E6080A6-856C-44C2-9828-01139522F7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6191" name="Rectangle 47">
            <a:extLst>
              <a:ext uri="{FF2B5EF4-FFF2-40B4-BE49-F238E27FC236}">
                <a16:creationId xmlns:a16="http://schemas.microsoft.com/office/drawing/2014/main" id="{AC0798D2-0087-46A1-88E6-C76C68AB2F4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92" name="Rectangle 48">
            <a:extLst>
              <a:ext uri="{FF2B5EF4-FFF2-40B4-BE49-F238E27FC236}">
                <a16:creationId xmlns:a16="http://schemas.microsoft.com/office/drawing/2014/main" id="{527AF65B-0C2C-44B7-B90A-DDD414984C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93" name="Rectangle 49">
            <a:extLst>
              <a:ext uri="{FF2B5EF4-FFF2-40B4-BE49-F238E27FC236}">
                <a16:creationId xmlns:a16="http://schemas.microsoft.com/office/drawing/2014/main" id="{72BE2996-6301-4A5A-AF6E-81CFAA6D98C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675E7DA-F61C-4617-966F-C55CD48A7C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627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698" y="3292383"/>
            <a:ext cx="2115316" cy="3145542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317265" y="268147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</a:p>
        </p:txBody>
      </p:sp>
      <p:pic>
        <p:nvPicPr>
          <p:cNvPr id="10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2289" y="4341413"/>
            <a:ext cx="758511" cy="667908"/>
          </a:xfrm>
          <a:prstGeom prst="rect">
            <a:avLst/>
          </a:prstGeom>
        </p:spPr>
      </p:pic>
      <p:grpSp>
        <p:nvGrpSpPr>
          <p:cNvPr id="11" name="Group 2"/>
          <p:cNvGrpSpPr/>
          <p:nvPr/>
        </p:nvGrpSpPr>
        <p:grpSpPr>
          <a:xfrm>
            <a:off x="420982" y="3182206"/>
            <a:ext cx="2417069" cy="3456439"/>
            <a:chOff x="3344569" y="426786"/>
            <a:chExt cx="2417069" cy="3456439"/>
          </a:xfrm>
        </p:grpSpPr>
        <p:pic>
          <p:nvPicPr>
            <p:cNvPr id="12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44569" y="426786"/>
              <a:ext cx="1863051" cy="3456439"/>
            </a:xfrm>
            <a:prstGeom prst="rect">
              <a:avLst/>
            </a:prstGeom>
          </p:spPr>
        </p:pic>
        <p:pic>
          <p:nvPicPr>
            <p:cNvPr id="13" name="Рисунок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06898" y="2129883"/>
              <a:ext cx="754740" cy="379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7.40741E-7 L -0.19362 0.00648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81481E-6 C 0.00443 -0.00741 0.01992 -0.01413 0.02565 -0.01413 C 0.06016 -0.01413 0.09584 0.09884 0.09584 0.21203 C 0.09584 0.15486 0.1138 0.09884 0.13047 0.09884 C 0.14831 0.09884 0.16498 0.15555 0.16498 0.21203 C 0.16498 0.18379 0.17383 0.15486 0.18282 0.15486 C 0.19167 0.15486 0.20065 0.18287 0.20065 0.21203 C 0.20065 0.19722 0.20521 0.18379 0.20951 0.18379 C 0.21407 0.18379 0.21836 0.19814 0.21836 0.21203 C 0.21836 0.20439 0.22058 0.19722 0.22292 0.19722 C 0.22409 0.19722 0.22735 0.20486 0.22735 0.21203 C 0.22735 0.2081 0.22852 0.20439 0.22956 0.20439 C 0.22956 0.20532 0.23177 0.20787 0.23177 0.21203 C 0.23177 0.20995 0.23177 0.2081 0.23295 0.2081 C 0.23295 0.20902 0.23412 0.21018 0.23412 0.21203 C 0.23412 0.21111 0.23412 0.20995 0.23412 0.20902 C 0.23529 0.20902 0.23529 0.20995 0.23529 0.21111 C 0.23646 0.21111 0.23646 0.21018 0.23646 0.20902 C 0.23763 0.20902 0.23763 0.20995 0.23763 0.21111 " pathEditMode="relative" rAng="0" ptsTypes="AAAAAAAAAAAAAAAAAAA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099B6D-6DC4-4F82-AC8C-B192AFF05786}"/>
              </a:ext>
            </a:extLst>
          </p:cNvPr>
          <p:cNvSpPr/>
          <p:nvPr/>
        </p:nvSpPr>
        <p:spPr>
          <a:xfrm>
            <a:off x="2495550" y="1485811"/>
            <a:ext cx="68199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/>
              </a:rPr>
              <a:t>Первый лыжник  пробежал 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51 </a:t>
            </a:r>
            <a:r>
              <a:rPr lang="ru-RU" sz="3200" b="1" dirty="0">
                <a:solidFill>
                  <a:srgbClr val="000000"/>
                </a:solidFill>
                <a:latin typeface="Times New Roman"/>
              </a:rPr>
              <a:t>км, а второй лыжник пробежал  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на 6</a:t>
            </a:r>
            <a:r>
              <a:rPr lang="ru-RU" sz="32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км больше</a:t>
            </a:r>
            <a:r>
              <a:rPr lang="ru-RU" sz="3200" b="1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На</a:t>
            </a:r>
            <a:r>
              <a:rPr lang="ru-RU" sz="3200" b="1" dirty="0">
                <a:solidFill>
                  <a:srgbClr val="000000"/>
                </a:solidFill>
                <a:latin typeface="Times New Roman"/>
              </a:rPr>
              <a:t> сколько километров  первый лыжник пробежал меньше, чем второй?</a:t>
            </a:r>
            <a:endParaRPr lang="ru-RU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3C2DD2-5A0D-44ED-BEF1-9DD921B59BB5}"/>
              </a:ext>
            </a:extLst>
          </p:cNvPr>
          <p:cNvSpPr txBox="1"/>
          <p:nvPr/>
        </p:nvSpPr>
        <p:spPr>
          <a:xfrm>
            <a:off x="3286125" y="523875"/>
            <a:ext cx="5391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Решим задачу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838CDBD-39E8-4356-BFD8-60FE50A83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140993"/>
            <a:ext cx="2847975" cy="213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601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>
            <a:extLst>
              <a:ext uri="{FF2B5EF4-FFF2-40B4-BE49-F238E27FC236}">
                <a16:creationId xmlns:a16="http://schemas.microsoft.com/office/drawing/2014/main" id="{D664EB55-0A33-49E5-AB3D-9BF813AB9E68}"/>
              </a:ext>
            </a:extLst>
          </p:cNvPr>
          <p:cNvGrpSpPr>
            <a:grpSpLocks/>
          </p:cNvGrpSpPr>
          <p:nvPr/>
        </p:nvGrpSpPr>
        <p:grpSpPr bwMode="auto">
          <a:xfrm>
            <a:off x="445382" y="2354367"/>
            <a:ext cx="5778501" cy="1619936"/>
            <a:chOff x="836" y="2589"/>
            <a:chExt cx="3640" cy="1007"/>
          </a:xfrm>
        </p:grpSpPr>
        <p:sp>
          <p:nvSpPr>
            <p:cNvPr id="5" name="Text Box 5">
              <a:extLst>
                <a:ext uri="{FF2B5EF4-FFF2-40B4-BE49-F238E27FC236}">
                  <a16:creationId xmlns:a16="http://schemas.microsoft.com/office/drawing/2014/main" id="{BA720390-9E39-4C44-AE67-01E36B9C9E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2589"/>
              <a:ext cx="448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800" b="1" dirty="0">
                  <a:solidFill>
                    <a:srgbClr val="C00000"/>
                  </a:solidFill>
                </a:rPr>
                <a:t>I </a:t>
              </a:r>
              <a:r>
                <a:rPr lang="ru-RU" altLang="ru-RU" sz="2800" b="1" dirty="0">
                  <a:solidFill>
                    <a:srgbClr val="C00000"/>
                  </a:solidFill>
                </a:rPr>
                <a:t>л.</a:t>
              </a:r>
            </a:p>
          </p:txBody>
        </p:sp>
        <p:sp>
          <p:nvSpPr>
            <p:cNvPr id="6" name="Text Box 6">
              <a:extLst>
                <a:ext uri="{FF2B5EF4-FFF2-40B4-BE49-F238E27FC236}">
                  <a16:creationId xmlns:a16="http://schemas.microsoft.com/office/drawing/2014/main" id="{F95DC192-76FF-4E84-A471-1B6280E370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6" y="3271"/>
              <a:ext cx="510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800" b="1" dirty="0">
                  <a:solidFill>
                    <a:srgbClr val="C00000"/>
                  </a:solidFill>
                </a:rPr>
                <a:t>II</a:t>
              </a:r>
              <a:r>
                <a:rPr lang="ru-RU" altLang="ru-RU" sz="2800" b="1" dirty="0">
                  <a:solidFill>
                    <a:srgbClr val="C00000"/>
                  </a:solidFill>
                </a:rPr>
                <a:t> л.</a:t>
              </a:r>
            </a:p>
          </p:txBody>
        </p:sp>
        <p:sp>
          <p:nvSpPr>
            <p:cNvPr id="7" name="Line 7">
              <a:extLst>
                <a:ext uri="{FF2B5EF4-FFF2-40B4-BE49-F238E27FC236}">
                  <a16:creationId xmlns:a16="http://schemas.microsoft.com/office/drawing/2014/main" id="{46006230-447D-4533-A1AF-6B79AAB5D0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" y="3400"/>
              <a:ext cx="22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AutoShape 9">
              <a:extLst>
                <a:ext uri="{FF2B5EF4-FFF2-40B4-BE49-F238E27FC236}">
                  <a16:creationId xmlns:a16="http://schemas.microsoft.com/office/drawing/2014/main" id="{D344BC69-9973-425C-AC1E-29518784F60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498" y="2333"/>
              <a:ext cx="136" cy="2269"/>
            </a:xfrm>
            <a:prstGeom prst="leftBracket">
              <a:avLst>
                <a:gd name="adj" fmla="val 139032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" name="AutoShape 10">
              <a:extLst>
                <a:ext uri="{FF2B5EF4-FFF2-40B4-BE49-F238E27FC236}">
                  <a16:creationId xmlns:a16="http://schemas.microsoft.com/office/drawing/2014/main" id="{D73059CB-EA4A-4EFF-AF61-5ECFA909592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087" y="2025"/>
              <a:ext cx="136" cy="1449"/>
            </a:xfrm>
            <a:prstGeom prst="leftBracket">
              <a:avLst>
                <a:gd name="adj" fmla="val 86152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0" name="Line 11">
              <a:extLst>
                <a:ext uri="{FF2B5EF4-FFF2-40B4-BE49-F238E27FC236}">
                  <a16:creationId xmlns:a16="http://schemas.microsoft.com/office/drawing/2014/main" id="{CB7A368D-2F69-415C-B43D-613E2034B5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" y="2816"/>
              <a:ext cx="144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AutoShape 12">
              <a:extLst>
                <a:ext uri="{FF2B5EF4-FFF2-40B4-BE49-F238E27FC236}">
                  <a16:creationId xmlns:a16="http://schemas.microsoft.com/office/drawing/2014/main" id="{2F4639E7-E947-4D9E-AC36-0C6F6DFE0AE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213" y="2924"/>
              <a:ext cx="148" cy="817"/>
            </a:xfrm>
            <a:prstGeom prst="leftBracket">
              <a:avLst>
                <a:gd name="adj" fmla="val 52819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2" name="Line 13">
              <a:extLst>
                <a:ext uri="{FF2B5EF4-FFF2-40B4-BE49-F238E27FC236}">
                  <a16:creationId xmlns:a16="http://schemas.microsoft.com/office/drawing/2014/main" id="{095712C6-04F2-407F-BABB-43D1C057EB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29" y="2815"/>
              <a:ext cx="1" cy="5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4">
              <a:extLst>
                <a:ext uri="{FF2B5EF4-FFF2-40B4-BE49-F238E27FC236}">
                  <a16:creationId xmlns:a16="http://schemas.microsoft.com/office/drawing/2014/main" id="{02FAA282-DC37-470F-AC43-C82242FAE8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9" y="2815"/>
              <a:ext cx="0" cy="5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Text Box 15">
              <a:extLst>
                <a:ext uri="{FF2B5EF4-FFF2-40B4-BE49-F238E27FC236}">
                  <a16:creationId xmlns:a16="http://schemas.microsoft.com/office/drawing/2014/main" id="{6645FBE6-A4E0-487D-9321-EC5CF0558A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2942"/>
              <a:ext cx="1596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rgbClr val="0070C0"/>
                  </a:solidFill>
                </a:rPr>
                <a:t>на 6 км больше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817316C-8BFD-47A1-992D-3E2A1D25480C}"/>
              </a:ext>
            </a:extLst>
          </p:cNvPr>
          <p:cNvSpPr txBox="1"/>
          <p:nvPr/>
        </p:nvSpPr>
        <p:spPr>
          <a:xfrm>
            <a:off x="1568407" y="1811050"/>
            <a:ext cx="2361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51 км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A4708A-EA83-43BD-92BE-6723C283AF94}"/>
              </a:ext>
            </a:extLst>
          </p:cNvPr>
          <p:cNvSpPr txBox="1"/>
          <p:nvPr/>
        </p:nvSpPr>
        <p:spPr>
          <a:xfrm>
            <a:off x="1614113" y="4053297"/>
            <a:ext cx="2361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? кг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1EBBEB-7757-4E90-972C-3A66A2E70F07}"/>
              </a:ext>
            </a:extLst>
          </p:cNvPr>
          <p:cNvSpPr txBox="1"/>
          <p:nvPr/>
        </p:nvSpPr>
        <p:spPr>
          <a:xfrm>
            <a:off x="7794812" y="2879852"/>
            <a:ext cx="2930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на ? км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3FD95AD1-F69E-4333-B892-0E9192F60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14998" y="3067053"/>
            <a:ext cx="2314574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06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301476" y="469127"/>
            <a:ext cx="8229600" cy="13716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Script MT Bold" pitchFamily="66" charset="0"/>
              </a:rPr>
              <a:t>Физкультминутка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268414"/>
            <a:ext cx="8229600" cy="5589587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Раз – согнуться, разогнуться,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Два – нагнуться, потянуться,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Три – в ладоши три хлопка,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Головою три кивка.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На четыре руки шире,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Пять, шесть – тихо сесть,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>
                <a:solidFill>
                  <a:srgbClr val="002060"/>
                </a:solidFill>
              </a:rPr>
              <a:t>Семь, восемь – лень отбросим.</a:t>
            </a:r>
          </a:p>
        </p:txBody>
      </p:sp>
    </p:spTree>
  </p:cSld>
  <p:clrMapOvr>
    <a:masterClrMapping/>
  </p:clrMapOvr>
  <p:transition spd="med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29F053-62F3-4DEC-8FB7-AD03DFB7E84A}"/>
              </a:ext>
            </a:extLst>
          </p:cNvPr>
          <p:cNvSpPr/>
          <p:nvPr/>
        </p:nvSpPr>
        <p:spPr>
          <a:xfrm>
            <a:off x="4114800" y="1660863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Соберем команду в школе</a:t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найдем большое поле.</a:t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Пробиваем угловой -</a:t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Забиваем головой.</a:t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 воротах пятый гол!</a:t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любим мы ...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FFC4C9-2718-4052-AA03-19E6A3BD26EE}"/>
              </a:ext>
            </a:extLst>
          </p:cNvPr>
          <p:cNvSpPr/>
          <p:nvPr/>
        </p:nvSpPr>
        <p:spPr>
          <a:xfrm>
            <a:off x="3033766" y="767834"/>
            <a:ext cx="61168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загадку.</a:t>
            </a:r>
            <a:endParaRPr lang="ru-RU" sz="5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CD1423-9E59-4F36-A0B1-5F1A4F072ED0}"/>
              </a:ext>
            </a:extLst>
          </p:cNvPr>
          <p:cNvSpPr txBox="1"/>
          <p:nvPr/>
        </p:nvSpPr>
        <p:spPr>
          <a:xfrm>
            <a:off x="6172200" y="3400425"/>
            <a:ext cx="1451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930C32-C31E-466D-AF53-74C587991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044" y="4107133"/>
            <a:ext cx="3380831" cy="248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5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167E11-945D-4DBC-BD5D-D2EC83A1BB92}"/>
              </a:ext>
            </a:extLst>
          </p:cNvPr>
          <p:cNvSpPr/>
          <p:nvPr/>
        </p:nvSpPr>
        <p:spPr>
          <a:xfrm>
            <a:off x="3095624" y="1156811"/>
            <a:ext cx="73818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футболе без математики никуда!!!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расстояния, количество голов, тактическая расстановка игроков и многое другое осуществляется с применением  математических знаний</a:t>
            </a:r>
            <a:r>
              <a:rPr lang="ru-RU" sz="2800" b="1" dirty="0">
                <a:solidFill>
                  <a:srgbClr val="FF0000"/>
                </a:solidFill>
                <a:latin typeface="Gabriola" panose="04040605051002020D02" pitchFamily="82" charset="0"/>
              </a:rPr>
              <a:t>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B744EF-E299-4433-A464-1D3FCEAFA1ED}"/>
              </a:ext>
            </a:extLst>
          </p:cNvPr>
          <p:cNvSpPr txBox="1">
            <a:spLocks noChangeArrowheads="1"/>
          </p:cNvSpPr>
          <p:nvPr/>
        </p:nvSpPr>
        <p:spPr>
          <a:xfrm>
            <a:off x="2674939" y="265113"/>
            <a:ext cx="7354887" cy="13144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>
                <a:solidFill>
                  <a:srgbClr val="990000"/>
                </a:solidFill>
                <a:latin typeface="Georgia" panose="02040502050405020303" pitchFamily="18" charset="0"/>
              </a:rPr>
              <a:t>Математика и футбол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140C504D-97EF-4D66-B6D2-26DEE320C5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B4BB65-E6B9-4369-9EFE-FB01CBA51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478" y="3487475"/>
            <a:ext cx="54864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91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29F053-62F3-4DEC-8FB7-AD03DFB7E84A}"/>
              </a:ext>
            </a:extLst>
          </p:cNvPr>
          <p:cNvSpPr/>
          <p:nvPr/>
        </p:nvSpPr>
        <p:spPr>
          <a:xfrm>
            <a:off x="4114800" y="16608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FFC4C9-2718-4052-AA03-19E6A3BD26EE}"/>
              </a:ext>
            </a:extLst>
          </p:cNvPr>
          <p:cNvSpPr/>
          <p:nvPr/>
        </p:nvSpPr>
        <p:spPr>
          <a:xfrm>
            <a:off x="3033766" y="767834"/>
            <a:ext cx="61168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загадку.</a:t>
            </a:r>
            <a:endParaRPr lang="ru-RU" sz="5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CD1423-9E59-4F36-A0B1-5F1A4F072ED0}"/>
              </a:ext>
            </a:extLst>
          </p:cNvPr>
          <p:cNvSpPr txBox="1"/>
          <p:nvPr/>
        </p:nvSpPr>
        <p:spPr>
          <a:xfrm>
            <a:off x="7105650" y="2962275"/>
            <a:ext cx="1420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хоккей!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F43433-7951-4B1B-BFD6-CC36DECF199B}"/>
              </a:ext>
            </a:extLst>
          </p:cNvPr>
          <p:cNvSpPr/>
          <p:nvPr/>
        </p:nvSpPr>
        <p:spPr>
          <a:xfrm>
            <a:off x="3533775" y="192396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в латах все на ледяной площадке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Сражаются, сцепились в острой схватке.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Болельщики кричат: «Сильнее бей!»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Поверь, не драка это, а — ...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668B12-5FBA-4897-B3BB-917987724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376040"/>
            <a:ext cx="4114800" cy="315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A6B029E-A424-42E3-8311-5B1F7F36DC58}"/>
              </a:ext>
            </a:extLst>
          </p:cNvPr>
          <p:cNvSpPr/>
          <p:nvPr/>
        </p:nvSpPr>
        <p:spPr>
          <a:xfrm>
            <a:off x="2886075" y="93258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</a:rPr>
              <a:t>Хоккейная шайба спортивный снаряд для игры в хоккей. Толщина шайбы 2,5 см, а диаметр 7,62 см, вес 105-185 гр. Во время игры хоккейные шайбы после броска хоккеиста достигают скорости порядка 160 км/ч и из-за этого представляют опасность для зрителей.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A06356-4070-4A10-925A-157B1CA52D53}"/>
              </a:ext>
            </a:extLst>
          </p:cNvPr>
          <p:cNvSpPr txBox="1">
            <a:spLocks noChangeArrowheads="1"/>
          </p:cNvSpPr>
          <p:nvPr/>
        </p:nvSpPr>
        <p:spPr>
          <a:xfrm>
            <a:off x="3322639" y="236538"/>
            <a:ext cx="7354887" cy="13144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>
                <a:solidFill>
                  <a:srgbClr val="990000"/>
                </a:solidFill>
                <a:latin typeface="Georgia" panose="02040502050405020303" pitchFamily="18" charset="0"/>
              </a:rPr>
              <a:t>Это интересно!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94A074-24B2-46B4-869E-91DB4A39B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863" y="3097388"/>
            <a:ext cx="3624262" cy="331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94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CE6C34-4388-4919-A302-DD492112F429}"/>
              </a:ext>
            </a:extLst>
          </p:cNvPr>
          <p:cNvSpPr/>
          <p:nvPr/>
        </p:nvSpPr>
        <p:spPr>
          <a:xfrm>
            <a:off x="2219324" y="562392"/>
            <a:ext cx="81343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зря говорят, что математика – это царица наук. На каждом этапе своей хоккейной жизни, игроки встречаются с математическими значениями, показателями и формулами. Тренер без математики не вырастит хоккеиста-чемпиона. А кто с детских лет занимается математикой и хоккеем – воспитывает в себе настойчивость, развивает внимание, тренирует мозг и упорство в достижении цели.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F27F06-D107-4368-96F9-8307A46BF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379" y="3573448"/>
            <a:ext cx="34817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71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3C2DD2-5A0D-44ED-BEF1-9DD921B59BB5}"/>
              </a:ext>
            </a:extLst>
          </p:cNvPr>
          <p:cNvSpPr txBox="1"/>
          <p:nvPr/>
        </p:nvSpPr>
        <p:spPr>
          <a:xfrm>
            <a:off x="3898375" y="523875"/>
            <a:ext cx="5391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Решим задачу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A2DA8F-5A6B-414C-831A-48C752F06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020" y="3724274"/>
            <a:ext cx="3871962" cy="285935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98B7DB-6E2C-4504-B018-D241B4EB8FC8}"/>
              </a:ext>
            </a:extLst>
          </p:cNvPr>
          <p:cNvSpPr/>
          <p:nvPr/>
        </p:nvSpPr>
        <p:spPr>
          <a:xfrm>
            <a:off x="3952875" y="161916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На сколько дольше длится игра в футбол, чем в хоккей, если в игре в футбол 2 периода по 45 минут, а в игре в хоккей 3 периода по 20 минут.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4ED360-F525-4C97-9364-A4D5953B0C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01" t="-678" b="678"/>
          <a:stretch/>
        </p:blipFill>
        <p:spPr>
          <a:xfrm>
            <a:off x="581025" y="1514474"/>
            <a:ext cx="3143250" cy="2809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56CAC4-2A1B-4660-AD7F-1605CC4C4661}"/>
              </a:ext>
            </a:extLst>
          </p:cNvPr>
          <p:cNvSpPr txBox="1"/>
          <p:nvPr/>
        </p:nvSpPr>
        <p:spPr>
          <a:xfrm>
            <a:off x="1172402" y="4270264"/>
            <a:ext cx="5713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C00000"/>
                </a:solidFill>
                <a:latin typeface="Verdana"/>
              </a:rPr>
              <a:t>Составьте выражение и найдите его значение.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8945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DCEA74-9261-4B64-A14C-83F740DD3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49" y="3824909"/>
            <a:ext cx="3450123" cy="25482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F19D27-D4D2-4206-BE48-D1E422B9F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45" y="156850"/>
            <a:ext cx="3145809" cy="2810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F90647-07D6-4E2E-A04E-2BCFD05AA960}"/>
              </a:ext>
            </a:extLst>
          </p:cNvPr>
          <p:cNvSpPr txBox="1"/>
          <p:nvPr/>
        </p:nvSpPr>
        <p:spPr>
          <a:xfrm>
            <a:off x="2467802" y="1555639"/>
            <a:ext cx="717149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Проверка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dirty="0">
              <a:solidFill>
                <a:srgbClr val="002060"/>
              </a:solidFill>
              <a:latin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002060"/>
                </a:solidFill>
                <a:latin typeface="Verdana"/>
              </a:rPr>
              <a:t>(45 Х 2) – (20 Х 3) = 30(мин)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dirty="0">
              <a:solidFill>
                <a:srgbClr val="002060"/>
              </a:solidFill>
              <a:latin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002060"/>
                </a:solidFill>
                <a:latin typeface="Verdana"/>
              </a:rPr>
              <a:t>Ответ: на 30 минут.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011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80" y="2585668"/>
            <a:ext cx="2417069" cy="34564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287" y="2896565"/>
            <a:ext cx="2115316" cy="314554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101009" y="1025720"/>
            <a:ext cx="5955526" cy="3896138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Звонок нас позвал на урок,</a:t>
            </a: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начать его в срок?</a:t>
            </a: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Скорее за парты садитесь, ребята,</a:t>
            </a: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знаний копилку наполнить богато!</a:t>
            </a:r>
          </a:p>
        </p:txBody>
      </p:sp>
    </p:spTree>
    <p:extLst>
      <p:ext uri="{BB962C8B-B14F-4D97-AF65-F5344CB8AC3E}">
        <p14:creationId xmlns:p14="http://schemas.microsoft.com/office/powerpoint/2010/main" val="49254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11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4B4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93D80FC-A82A-43D1-A3E4-37F293306A32}"/>
              </a:ext>
            </a:extLst>
          </p:cNvPr>
          <p:cNvSpPr/>
          <p:nvPr/>
        </p:nvSpPr>
        <p:spPr>
          <a:xfrm>
            <a:off x="3971925" y="1914436"/>
            <a:ext cx="6096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показывают ноги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умные ребята,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и ходят не дорогой,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по клеточкам-квадратам… </a:t>
            </a:r>
          </a:p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898F27-9F6A-455E-966D-04F63758706E}"/>
              </a:ext>
            </a:extLst>
          </p:cNvPr>
          <p:cNvSpPr/>
          <p:nvPr/>
        </p:nvSpPr>
        <p:spPr>
          <a:xfrm>
            <a:off x="3033766" y="767834"/>
            <a:ext cx="61168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загадку.</a:t>
            </a:r>
            <a:endParaRPr lang="ru-RU" sz="5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AD109D-EF03-4CE0-8316-1ADD412DD1EC}"/>
              </a:ext>
            </a:extLst>
          </p:cNvPr>
          <p:cNvSpPr/>
          <p:nvPr/>
        </p:nvSpPr>
        <p:spPr>
          <a:xfrm>
            <a:off x="7067550" y="4171861"/>
            <a:ext cx="3038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9B1BC7-6A33-4447-9F30-EC8E000CD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3705224"/>
            <a:ext cx="27908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6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1F9221-FE3C-4D3A-8C99-4F35B4A6AFD6}"/>
              </a:ext>
            </a:extLst>
          </p:cNvPr>
          <p:cNvSpPr/>
          <p:nvPr/>
        </p:nvSpPr>
        <p:spPr>
          <a:xfrm>
            <a:off x="3268800" y="282059"/>
            <a:ext cx="58094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и шахматы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EE94E8B-F3CF-47CA-9A59-663D92CA7286}"/>
              </a:ext>
            </a:extLst>
          </p:cNvPr>
          <p:cNvSpPr/>
          <p:nvPr/>
        </p:nvSpPr>
        <p:spPr>
          <a:xfrm>
            <a:off x="2581274" y="1063020"/>
            <a:ext cx="71532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проблем шахматной игры есть не что иное, как математическое упражнение. 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26D1004-B719-4587-989D-D78BEFC72465}"/>
              </a:ext>
            </a:extLst>
          </p:cNvPr>
          <p:cNvSpPr/>
          <p:nvPr/>
        </p:nvSpPr>
        <p:spPr>
          <a:xfrm>
            <a:off x="4981575" y="1987540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Чётность и нечётность.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шахматной доске так же есть и чётность и нечётность. Числа, которые оканчиваются цифрами 0, 2, 4, 6, 8 называются четными, а те, которые оканчиваются цифрами 1, 3, 5, 7, 9 -нечетными. Из признака делимости на 2 следует, что натуральные числа, которые делятся на 2, называются четными, остальные – нечетными. На шахматной доске так же есть чётность и нечётность. Тут они связаны с номером хода. При каждом ходе король меняет четность хода. Например, первый ход – нечётный, второй – чётный и т.д.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764DE0-17D1-4C31-A678-3E6C0784E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682874"/>
            <a:ext cx="4533900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853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асты.gif">
            <a:extLst>
              <a:ext uri="{FF2B5EF4-FFF2-40B4-BE49-F238E27FC236}">
                <a16:creationId xmlns:a16="http://schemas.microsoft.com/office/drawing/2014/main" id="{7D0CB916-AA2B-42DA-A4D0-5B83C84E64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4" y="4500564"/>
            <a:ext cx="1690687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шахматы.gif">
            <a:extLst>
              <a:ext uri="{FF2B5EF4-FFF2-40B4-BE49-F238E27FC236}">
                <a16:creationId xmlns:a16="http://schemas.microsoft.com/office/drawing/2014/main" id="{8B5D0E16-3CFA-4FE9-BE42-3C8D3A3B27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6" y="3938589"/>
            <a:ext cx="2905125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маска и трубка.gif">
            <a:extLst>
              <a:ext uri="{FF2B5EF4-FFF2-40B4-BE49-F238E27FC236}">
                <a16:creationId xmlns:a16="http://schemas.microsoft.com/office/drawing/2014/main" id="{67BF2201-DDEF-4E84-A21E-FC1537BB4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929">
            <a:off x="1492250" y="3582988"/>
            <a:ext cx="12001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мяч1.gif">
            <a:extLst>
              <a:ext uri="{FF2B5EF4-FFF2-40B4-BE49-F238E27FC236}">
                <a16:creationId xmlns:a16="http://schemas.microsoft.com/office/drawing/2014/main" id="{2833DF42-ABC9-407A-8871-6C0980FCCE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4270375"/>
            <a:ext cx="1643062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D53D66-0A4B-4B4E-8A76-BB6F70D0B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26" y="6073775"/>
            <a:ext cx="280511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</a:rPr>
              <a:t>Рома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CB73C2-1CE3-4BE5-BDA4-44CB2D963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2489" y="6043613"/>
            <a:ext cx="2143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</a:rPr>
              <a:t> Петя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33B292-B315-4F67-83ED-A737AF0F6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5980113"/>
            <a:ext cx="26431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</a:rPr>
              <a:t> Саша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9CDF629-12EE-4A74-98DD-2F152CDA5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800226"/>
            <a:ext cx="9144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</a:rPr>
              <a:t>Три друга - Петя, Саша и Рома занимаются в разных спортивных секциях: футбола, шахматной и плавания. Каким видом спорта занимается каждый из ребят, если известно, что Петя плаванием никогда не увлекался, а Рома на тренировку взял насос для мяча?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B4784A3-F0C6-4521-ABAB-4D18F1CD4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0" y="523876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FF0000"/>
                </a:solidFill>
              </a:rPr>
              <a:t>И в математике и при игре в шахматы важна логика! Решим логические задачи!</a:t>
            </a:r>
          </a:p>
        </p:txBody>
      </p:sp>
    </p:spTree>
    <p:extLst>
      <p:ext uri="{BB962C8B-B14F-4D97-AF65-F5344CB8AC3E}">
        <p14:creationId xmlns:p14="http://schemas.microsoft.com/office/powerpoint/2010/main" val="101081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>
            <a:extLst>
              <a:ext uri="{FF2B5EF4-FFF2-40B4-BE49-F238E27FC236}">
                <a16:creationId xmlns:a16="http://schemas.microsoft.com/office/drawing/2014/main" id="{E2A9BC98-70B6-4965-B61A-C4282AD538FA}"/>
              </a:ext>
            </a:extLst>
          </p:cNvPr>
          <p:cNvGrpSpPr>
            <a:grpSpLocks/>
          </p:cNvGrpSpPr>
          <p:nvPr/>
        </p:nvGrpSpPr>
        <p:grpSpPr bwMode="auto">
          <a:xfrm>
            <a:off x="7953376" y="6000751"/>
            <a:ext cx="2143125" cy="714375"/>
            <a:chOff x="6429388" y="6000768"/>
            <a:chExt cx="2143140" cy="71438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37940A85-31C0-47FB-98A4-61588063D6AA}"/>
                </a:ext>
              </a:extLst>
            </p:cNvPr>
            <p:cNvSpPr/>
            <p:nvPr/>
          </p:nvSpPr>
          <p:spPr>
            <a:xfrm>
              <a:off x="7143768" y="6000768"/>
              <a:ext cx="714380" cy="71438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400" b="1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E7851455-6DF8-46AC-A668-80CB333B7BF2}"/>
                </a:ext>
              </a:extLst>
            </p:cNvPr>
            <p:cNvSpPr/>
            <p:nvPr/>
          </p:nvSpPr>
          <p:spPr>
            <a:xfrm>
              <a:off x="7858148" y="6143644"/>
              <a:ext cx="714380" cy="57150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b="1" dirty="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1CB2C5EB-0AA3-482A-BB64-D9E14746695B}"/>
                </a:ext>
              </a:extLst>
            </p:cNvPr>
            <p:cNvSpPr/>
            <p:nvPr/>
          </p:nvSpPr>
          <p:spPr>
            <a:xfrm>
              <a:off x="6429388" y="6286520"/>
              <a:ext cx="714380" cy="42862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pic>
        <p:nvPicPr>
          <p:cNvPr id="7" name="Рисунок 6" descr="information_items_3962.gif">
            <a:extLst>
              <a:ext uri="{FF2B5EF4-FFF2-40B4-BE49-F238E27FC236}">
                <a16:creationId xmlns:a16="http://schemas.microsoft.com/office/drawing/2014/main" id="{D101BE52-86E5-41B2-A831-D6E9BE074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425" y="4429125"/>
            <a:ext cx="1131209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10">
            <a:extLst>
              <a:ext uri="{FF2B5EF4-FFF2-40B4-BE49-F238E27FC236}">
                <a16:creationId xmlns:a16="http://schemas.microsoft.com/office/drawing/2014/main" id="{7C9665D8-C487-4DF5-A5E6-812C549AAD48}"/>
              </a:ext>
            </a:extLst>
          </p:cNvPr>
          <p:cNvGrpSpPr/>
          <p:nvPr/>
        </p:nvGrpSpPr>
        <p:grpSpPr>
          <a:xfrm>
            <a:off x="7800975" y="695324"/>
            <a:ext cx="3876675" cy="4610101"/>
            <a:chOff x="6664798" y="0"/>
            <a:chExt cx="2479202" cy="4880352"/>
          </a:xfrm>
          <a:scene3d>
            <a:camera prst="isometricOffAxis2Left"/>
            <a:lightRig rig="threePt" dir="t"/>
          </a:scene3d>
        </p:grpSpPr>
        <p:pic>
          <p:nvPicPr>
            <p:cNvPr id="9" name="Рисунок 8" descr="блокнот.gif">
              <a:extLst>
                <a:ext uri="{FF2B5EF4-FFF2-40B4-BE49-F238E27FC236}">
                  <a16:creationId xmlns:a16="http://schemas.microsoft.com/office/drawing/2014/main" id="{45535AE1-6334-461D-B914-9C86DADFE2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4798" y="0"/>
              <a:ext cx="2479202" cy="369584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F6F8FF0-B0DC-48AC-A681-840FC9C766DF}"/>
                </a:ext>
              </a:extLst>
            </p:cNvPr>
            <p:cNvSpPr txBox="1"/>
            <p:nvPr/>
          </p:nvSpPr>
          <p:spPr>
            <a:xfrm>
              <a:off x="6858016" y="571480"/>
              <a:ext cx="2071702" cy="430887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ru-RU" sz="2000" b="1" u="sng" dirty="0"/>
                <a:t>Протокол соревнований:</a:t>
              </a:r>
            </a:p>
            <a:p>
              <a:pPr>
                <a:defRPr/>
              </a:pPr>
              <a:r>
                <a:rPr lang="ru-RU" sz="2400" b="1" dirty="0"/>
                <a:t>1 место – Коля</a:t>
              </a:r>
            </a:p>
            <a:p>
              <a:pPr>
                <a:defRPr/>
              </a:pPr>
              <a:r>
                <a:rPr lang="ru-RU" sz="2400" b="1" dirty="0"/>
                <a:t>2 место – Юра</a:t>
              </a:r>
            </a:p>
            <a:p>
              <a:pPr>
                <a:defRPr/>
              </a:pPr>
              <a:r>
                <a:rPr lang="ru-RU" sz="2400" b="1" dirty="0"/>
                <a:t>3 место – Дима</a:t>
              </a:r>
            </a:p>
            <a:p>
              <a:pPr>
                <a:defRPr/>
              </a:pPr>
              <a:r>
                <a:rPr lang="ru-RU" sz="2400" b="1" dirty="0"/>
                <a:t>4 место – Витя</a:t>
              </a:r>
            </a:p>
            <a:p>
              <a:pPr>
                <a:defRPr/>
              </a:pPr>
              <a:r>
                <a:rPr lang="ru-RU" sz="2400" b="1" dirty="0"/>
                <a:t>5 место – Лёша</a:t>
              </a:r>
            </a:p>
          </p:txBody>
        </p:sp>
      </p:grp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F21BEB-3E04-40CC-B32B-1A9F3643C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75" y="885825"/>
            <a:ext cx="91440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</a:rPr>
              <a:t>В кроссе участвовали пять старшеклассников - </a:t>
            </a:r>
            <a:r>
              <a:rPr lang="ru-RU" altLang="ru-RU" sz="3200" b="1" dirty="0">
                <a:solidFill>
                  <a:srgbClr val="FF0000"/>
                </a:solidFill>
              </a:rPr>
              <a:t>Лёша,</a:t>
            </a:r>
            <a:r>
              <a:rPr lang="ru-RU" altLang="ru-RU" sz="3200" b="1" dirty="0">
                <a:solidFill>
                  <a:srgbClr val="002060"/>
                </a:solidFill>
              </a:rPr>
              <a:t> </a:t>
            </a:r>
            <a:r>
              <a:rPr lang="ru-RU" altLang="ru-RU" sz="3200" b="1" dirty="0">
                <a:solidFill>
                  <a:srgbClr val="7030A0"/>
                </a:solidFill>
              </a:rPr>
              <a:t>Витя,</a:t>
            </a:r>
            <a:r>
              <a:rPr lang="ru-RU" altLang="ru-RU" sz="3200" b="1" dirty="0">
                <a:solidFill>
                  <a:srgbClr val="002060"/>
                </a:solidFill>
              </a:rPr>
              <a:t> </a:t>
            </a:r>
            <a:r>
              <a:rPr lang="ru-RU" altLang="ru-RU" sz="3200" b="1" dirty="0">
                <a:solidFill>
                  <a:srgbClr val="00B050"/>
                </a:solidFill>
              </a:rPr>
              <a:t>Юра</a:t>
            </a:r>
            <a:r>
              <a:rPr lang="ru-RU" altLang="ru-RU" sz="3200" b="1" dirty="0">
                <a:solidFill>
                  <a:srgbClr val="002060"/>
                </a:solidFill>
              </a:rPr>
              <a:t>, </a:t>
            </a:r>
            <a:r>
              <a:rPr lang="ru-RU" altLang="ru-RU" sz="3200" b="1" dirty="0">
                <a:solidFill>
                  <a:srgbClr val="FFC000"/>
                </a:solidFill>
              </a:rPr>
              <a:t>Дима</a:t>
            </a:r>
            <a:r>
              <a:rPr lang="ru-RU" altLang="ru-RU" sz="3200" b="1" dirty="0">
                <a:solidFill>
                  <a:srgbClr val="002060"/>
                </a:solidFill>
              </a:rPr>
              <a:t> и </a:t>
            </a:r>
            <a:r>
              <a:rPr lang="ru-RU" altLang="ru-RU" sz="3200" b="1" dirty="0">
                <a:solidFill>
                  <a:srgbClr val="0070C0"/>
                </a:solidFill>
              </a:rPr>
              <a:t>Коля</a:t>
            </a:r>
            <a:r>
              <a:rPr lang="ru-RU" altLang="ru-RU" sz="3200" b="1" dirty="0">
                <a:solidFill>
                  <a:srgbClr val="002060"/>
                </a:solidFill>
              </a:rPr>
              <a:t>. Перед финишем спортсмены бежали в таком порядке: </a:t>
            </a:r>
            <a:r>
              <a:rPr lang="ru-RU" altLang="ru-RU" sz="3200" b="1" dirty="0">
                <a:solidFill>
                  <a:srgbClr val="0070C0"/>
                </a:solidFill>
              </a:rPr>
              <a:t>Коля</a:t>
            </a:r>
            <a:r>
              <a:rPr lang="ru-RU" altLang="ru-RU" sz="3200" b="1" dirty="0">
                <a:solidFill>
                  <a:srgbClr val="002060"/>
                </a:solidFill>
              </a:rPr>
              <a:t> бежал впереди </a:t>
            </a:r>
            <a:r>
              <a:rPr lang="ru-RU" altLang="ru-RU" sz="3200" b="1" dirty="0">
                <a:solidFill>
                  <a:srgbClr val="00B050"/>
                </a:solidFill>
              </a:rPr>
              <a:t>Юры</a:t>
            </a:r>
            <a:r>
              <a:rPr lang="ru-RU" altLang="ru-RU" sz="3200" b="1" dirty="0">
                <a:solidFill>
                  <a:srgbClr val="002060"/>
                </a:solidFill>
              </a:rPr>
              <a:t>, </a:t>
            </a:r>
            <a:r>
              <a:rPr lang="ru-RU" altLang="ru-RU" sz="3200" b="1" dirty="0">
                <a:solidFill>
                  <a:srgbClr val="FF0000"/>
                </a:solidFill>
              </a:rPr>
              <a:t>Лёша</a:t>
            </a:r>
            <a:r>
              <a:rPr lang="ru-RU" altLang="ru-RU" sz="3200" b="1" dirty="0">
                <a:solidFill>
                  <a:srgbClr val="002060"/>
                </a:solidFill>
              </a:rPr>
              <a:t> бежал за </a:t>
            </a:r>
            <a:r>
              <a:rPr lang="ru-RU" altLang="ru-RU" sz="3200" b="1" dirty="0">
                <a:solidFill>
                  <a:srgbClr val="7030A0"/>
                </a:solidFill>
              </a:rPr>
              <a:t>Витей</a:t>
            </a:r>
            <a:r>
              <a:rPr lang="ru-RU" altLang="ru-RU" sz="3200" b="1" dirty="0">
                <a:solidFill>
                  <a:srgbClr val="002060"/>
                </a:solidFill>
              </a:rPr>
              <a:t>, </a:t>
            </a:r>
            <a:r>
              <a:rPr lang="ru-RU" altLang="ru-RU" sz="3200" b="1" dirty="0">
                <a:solidFill>
                  <a:srgbClr val="00B050"/>
                </a:solidFill>
              </a:rPr>
              <a:t>Юра</a:t>
            </a:r>
            <a:r>
              <a:rPr lang="ru-RU" altLang="ru-RU" sz="3200" b="1" dirty="0">
                <a:solidFill>
                  <a:srgbClr val="002060"/>
                </a:solidFill>
              </a:rPr>
              <a:t> впереди </a:t>
            </a:r>
            <a:r>
              <a:rPr lang="ru-RU" altLang="ru-RU" sz="3200" b="1" dirty="0">
                <a:solidFill>
                  <a:srgbClr val="FFC000"/>
                </a:solidFill>
              </a:rPr>
              <a:t>Димы</a:t>
            </a:r>
            <a:r>
              <a:rPr lang="ru-RU" altLang="ru-RU" sz="3200" b="1" dirty="0">
                <a:solidFill>
                  <a:srgbClr val="002060"/>
                </a:solidFill>
              </a:rPr>
              <a:t>, </a:t>
            </a:r>
            <a:r>
              <a:rPr lang="ru-RU" altLang="ru-RU" sz="3200" b="1" dirty="0">
                <a:solidFill>
                  <a:srgbClr val="7030A0"/>
                </a:solidFill>
              </a:rPr>
              <a:t>Витя</a:t>
            </a:r>
            <a:r>
              <a:rPr lang="ru-RU" altLang="ru-RU" sz="3200" b="1" dirty="0">
                <a:solidFill>
                  <a:srgbClr val="002060"/>
                </a:solidFill>
              </a:rPr>
              <a:t> за </a:t>
            </a:r>
            <a:r>
              <a:rPr lang="ru-RU" altLang="ru-RU" sz="3200" b="1" dirty="0">
                <a:solidFill>
                  <a:srgbClr val="FFC000"/>
                </a:solidFill>
              </a:rPr>
              <a:t>Димой</a:t>
            </a:r>
            <a:r>
              <a:rPr lang="ru-RU" altLang="ru-RU" sz="3200" b="1" dirty="0">
                <a:solidFill>
                  <a:srgbClr val="002060"/>
                </a:solidFill>
              </a:rPr>
              <a:t>. Кто стал победителем кросса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25E-6 1.48148E-6 L -0.13386 -0.0622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3" y="-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Box 14"/>
          <p:cNvSpPr txBox="1">
            <a:spLocks noChangeArrowheads="1"/>
          </p:cNvSpPr>
          <p:nvPr/>
        </p:nvSpPr>
        <p:spPr bwMode="auto">
          <a:xfrm>
            <a:off x="2090738" y="3490914"/>
            <a:ext cx="90725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</a:t>
            </a:r>
            <a:r>
              <a:rPr lang="ru-RU" sz="3200" b="1" dirty="0">
                <a:solidFill>
                  <a:srgbClr val="5D08DA"/>
                </a:solidFill>
              </a:rPr>
              <a:t> – множество учеников 3 класса, а </a:t>
            </a:r>
            <a:r>
              <a:rPr lang="ru-RU" sz="3200" b="1" dirty="0">
                <a:solidFill>
                  <a:srgbClr val="FF0000"/>
                </a:solidFill>
              </a:rPr>
              <a:t>В </a:t>
            </a:r>
            <a:r>
              <a:rPr lang="ru-RU" sz="3200" b="1" dirty="0">
                <a:solidFill>
                  <a:srgbClr val="5D08DA"/>
                </a:solidFill>
              </a:rPr>
              <a:t>– множество мальчиков этого класса, которые занимаются футболом. </a:t>
            </a:r>
            <a:r>
              <a:rPr lang="ru-RU" sz="3200" b="1" dirty="0">
                <a:solidFill>
                  <a:srgbClr val="FF0000"/>
                </a:solidFill>
              </a:rPr>
              <a:t>С </a:t>
            </a:r>
            <a:r>
              <a:rPr lang="ru-RU" sz="3200" b="1" dirty="0">
                <a:solidFill>
                  <a:srgbClr val="5D08DA"/>
                </a:solidFill>
              </a:rPr>
              <a:t>– множество девочек этого же класса, которые занимаются акробатикой. </a:t>
            </a:r>
            <a:r>
              <a:rPr lang="en-US" sz="3200" b="1" dirty="0">
                <a:solidFill>
                  <a:srgbClr val="FF0000"/>
                </a:solidFill>
              </a:rPr>
              <a:t>D</a:t>
            </a:r>
            <a:r>
              <a:rPr lang="en-US" sz="3200" b="1" dirty="0">
                <a:solidFill>
                  <a:srgbClr val="5D08DA"/>
                </a:solidFill>
              </a:rPr>
              <a:t> – </a:t>
            </a:r>
            <a:r>
              <a:rPr lang="ru-RU" sz="3200" b="1" dirty="0">
                <a:solidFill>
                  <a:srgbClr val="5D08DA"/>
                </a:solidFill>
              </a:rPr>
              <a:t>множество учителей</a:t>
            </a:r>
            <a:r>
              <a:rPr lang="ru-RU" sz="3200" i="1" dirty="0">
                <a:solidFill>
                  <a:srgbClr val="5D08DA"/>
                </a:solidFill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487D0A-701A-4147-ADF6-B3963CAB5242}"/>
              </a:ext>
            </a:extLst>
          </p:cNvPr>
          <p:cNvSpPr txBox="1"/>
          <p:nvPr/>
        </p:nvSpPr>
        <p:spPr>
          <a:xfrm>
            <a:off x="3800475" y="1362075"/>
            <a:ext cx="6000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 диаграмму Эйлера-Венна, если известно, что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DB8F6EE-0BD7-42CE-8A8A-9ED90AE7C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0" y="583844"/>
            <a:ext cx="2417069" cy="3456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304574EA-99A8-4D06-83E4-CEF21A266AF5}"/>
              </a:ext>
            </a:extLst>
          </p:cNvPr>
          <p:cNvSpPr/>
          <p:nvPr/>
        </p:nvSpPr>
        <p:spPr>
          <a:xfrm rot="875469">
            <a:off x="1754469" y="1266725"/>
            <a:ext cx="4833563" cy="4312906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AAE03BBC-459D-4F93-8F44-5603C599C590}"/>
              </a:ext>
            </a:extLst>
          </p:cNvPr>
          <p:cNvSpPr/>
          <p:nvPr/>
        </p:nvSpPr>
        <p:spPr>
          <a:xfrm rot="19677320">
            <a:off x="8212176" y="1772092"/>
            <a:ext cx="2339900" cy="2266065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2D7A3678-87DD-451D-9A36-5DEF5C811CAE}"/>
              </a:ext>
            </a:extLst>
          </p:cNvPr>
          <p:cNvSpPr/>
          <p:nvPr/>
        </p:nvSpPr>
        <p:spPr>
          <a:xfrm rot="19677320">
            <a:off x="2258084" y="2290578"/>
            <a:ext cx="2075131" cy="191489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83C07A-FA8F-4344-B06C-6F386BF91F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7117">
            <a:off x="4472715" y="2828924"/>
            <a:ext cx="1815176" cy="21145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1D71B0-F373-4831-B49A-0D10A0739863}"/>
              </a:ext>
            </a:extLst>
          </p:cNvPr>
          <p:cNvSpPr txBox="1"/>
          <p:nvPr/>
        </p:nvSpPr>
        <p:spPr>
          <a:xfrm>
            <a:off x="5505450" y="466725"/>
            <a:ext cx="9848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A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F9A517-D9E7-4F3D-8076-FB1661FEE666}"/>
              </a:ext>
            </a:extLst>
          </p:cNvPr>
          <p:cNvSpPr txBox="1"/>
          <p:nvPr/>
        </p:nvSpPr>
        <p:spPr>
          <a:xfrm>
            <a:off x="3686175" y="1323975"/>
            <a:ext cx="9848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B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DCE76E-E5D9-4770-AC46-59A3A9A80ACE}"/>
              </a:ext>
            </a:extLst>
          </p:cNvPr>
          <p:cNvSpPr txBox="1"/>
          <p:nvPr/>
        </p:nvSpPr>
        <p:spPr>
          <a:xfrm>
            <a:off x="4914900" y="1685925"/>
            <a:ext cx="9848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C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A5C97A-C737-426C-BA76-34BC4D23322F}"/>
              </a:ext>
            </a:extLst>
          </p:cNvPr>
          <p:cNvSpPr txBox="1"/>
          <p:nvPr/>
        </p:nvSpPr>
        <p:spPr>
          <a:xfrm>
            <a:off x="8448675" y="514350"/>
            <a:ext cx="9848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D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63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1089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9451FD-CEF7-41A8-9E2D-A12814077469}"/>
              </a:ext>
            </a:extLst>
          </p:cNvPr>
          <p:cNvSpPr/>
          <p:nvPr/>
        </p:nvSpPr>
        <p:spPr>
          <a:xfrm>
            <a:off x="2809875" y="215771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Подведем итог урока!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достичь высоких результатов в каком-либо виде спорта, нужно правильно применять математические знания.</a:t>
            </a:r>
          </a:p>
        </p:txBody>
      </p:sp>
    </p:spTree>
    <p:extLst>
      <p:ext uri="{BB962C8B-B14F-4D97-AF65-F5344CB8AC3E}">
        <p14:creationId xmlns:p14="http://schemas.microsoft.com/office/powerpoint/2010/main" val="21989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9451FD-CEF7-41A8-9E2D-A12814077469}"/>
              </a:ext>
            </a:extLst>
          </p:cNvPr>
          <p:cNvSpPr/>
          <p:nvPr/>
        </p:nvSpPr>
        <p:spPr>
          <a:xfrm>
            <a:off x="2809875" y="21577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93D62C-7CC7-4B99-A8DB-B1AE27DFBAF7}"/>
              </a:ext>
            </a:extLst>
          </p:cNvPr>
          <p:cNvSpPr/>
          <p:nvPr/>
        </p:nvSpPr>
        <p:spPr>
          <a:xfrm>
            <a:off x="2990850" y="1993835"/>
            <a:ext cx="6724650" cy="204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Окончен урок, и выполнен план.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Спасибо, ребята, огромное вам.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то, что упорно и дружно трудились,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знания точно уж вам пригодились!</a:t>
            </a: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4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5033" y="345443"/>
            <a:ext cx="5366479" cy="4067531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Математика – гимнастика ума.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В жизни всем и каждому нужна. 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Из всех наук главнейшая,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Интересная, сложнейшая.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Математику мы любим: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Задачи и примеры.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Даже если заданы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Они без всякой меры.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Не будем времени терять, </a:t>
            </a:r>
            <a:b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Скорей начнем делить и  умножать!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17" y="2788041"/>
            <a:ext cx="1463043" cy="3642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43" y="2708792"/>
            <a:ext cx="2002540" cy="37216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112357" y="2337286"/>
            <a:ext cx="410058" cy="37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6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07407E-6 C -0.06419 -0.00926 -0.12356 -0.03263 -0.19192 -0.02708 C -0.24049 -0.0206 -0.2862 -0.01666 -0.33294 0.02848 C -0.38672 0.08033 -0.42734 0.13403 -0.44922 0.19561 L -0.55403 0.48033 " pathEditMode="relative" rAng="20040000" ptsTypes="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86" y="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17" y="2788041"/>
            <a:ext cx="1463043" cy="3642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43" y="2708792"/>
            <a:ext cx="2002540" cy="37216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112357" y="2337286"/>
            <a:ext cx="410058" cy="3715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F66070-0A10-4BC4-AA0B-E6A7D150C430}"/>
              </a:ext>
            </a:extLst>
          </p:cNvPr>
          <p:cNvSpPr txBox="1"/>
          <p:nvPr/>
        </p:nvSpPr>
        <p:spPr>
          <a:xfrm>
            <a:off x="1876507" y="0"/>
            <a:ext cx="769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разминка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C8BACB89-C43E-423D-8F0F-161547CCA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6728" y="1284332"/>
            <a:ext cx="502920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latin typeface="Helvetica"/>
                <a:ea typeface="Times New Roman" pitchFamily="18" charset="0"/>
              </a:rPr>
              <a:t>м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/>
                <a:ea typeface="Times New Roman" pitchFamily="18" charset="0"/>
              </a:rPr>
              <a:t>атематический диктант</a:t>
            </a:r>
            <a:endParaRPr kumimoji="0" lang="ru-RU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58E11AAF-F1F6-4D24-B721-85D0FCB7F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811" y="1961691"/>
            <a:ext cx="767454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 умножить на 8.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увеличить в 4 раза.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Первый множитель 9, второй 5. Найти произведение.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увеличить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6 раз.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Взять по 9 три раза.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 умножить на 9.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Первый множитель 5, второй 10. Найдите произведение.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произведение чисел  23 и 3.</a:t>
            </a:r>
          </a:p>
          <a:p>
            <a:pPr marL="633413" marR="0" lvl="0" indent="-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Увеличьте 48 в 1 раз.</a:t>
            </a:r>
            <a:endParaRPr kumimoji="0" lang="ru-RU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52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07407E-6 C -0.06419 -0.00926 -0.12356 -0.03263 -0.19192 -0.02708 C -0.24049 -0.0206 -0.2862 -0.01666 -0.33294 0.02848 C -0.38672 0.08033 -0.42734 0.13403 -0.44922 0.19561 L -0.55403 0.48033 " pathEditMode="relative" rAng="20040000" ptsTypes="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86" y="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9A6D2CE-42E7-49BD-BC96-1D65B94324E6}"/>
              </a:ext>
            </a:extLst>
          </p:cNvPr>
          <p:cNvSpPr/>
          <p:nvPr/>
        </p:nvSpPr>
        <p:spPr>
          <a:xfrm>
            <a:off x="1905137" y="3808096"/>
            <a:ext cx="83984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48   28   45   12   27   72   50   69   48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D78319-E007-42D6-A1B5-026DCD6CC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04" y="2279158"/>
            <a:ext cx="1463043" cy="36423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AA2D66F-00FE-4625-9BDC-B2235B4BC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5491" y="2711498"/>
            <a:ext cx="1999661" cy="372497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407EE4D-02B9-45D8-9852-E99F5062C381}"/>
              </a:ext>
            </a:extLst>
          </p:cNvPr>
          <p:cNvSpPr/>
          <p:nvPr/>
        </p:nvSpPr>
        <p:spPr>
          <a:xfrm>
            <a:off x="3136997" y="1784973"/>
            <a:ext cx="7199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Поменяйтесь тетрадями и сделайте взаимопроверку!</a:t>
            </a:r>
          </a:p>
        </p:txBody>
      </p:sp>
    </p:spTree>
    <p:extLst>
      <p:ext uri="{BB962C8B-B14F-4D97-AF65-F5344CB8AC3E}">
        <p14:creationId xmlns:p14="http://schemas.microsoft.com/office/powerpoint/2010/main" val="291661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2053A2-3B4B-44B0-84F8-63CF2F76BECC}"/>
              </a:ext>
            </a:extLst>
          </p:cNvPr>
          <p:cNvSpPr txBox="1"/>
          <p:nvPr/>
        </p:nvSpPr>
        <p:spPr>
          <a:xfrm>
            <a:off x="1820849" y="3617844"/>
            <a:ext cx="85556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важна во всех сферах жизни! И даже при занятиях спортом! Сегодня на уроке мы постараемся это доказать!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45BE35-5629-4706-A7EC-A5690EE90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38" y="1607658"/>
            <a:ext cx="2417069" cy="34564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448879-4A76-416E-BFFE-473500292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5424" y="3358892"/>
            <a:ext cx="2115495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063751" y="1557339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863976" y="1557339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591176" y="1557339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7680326" y="1484314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625014" y="1484314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9696451" y="3573464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951539" y="3500439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7896226" y="3573464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10056813" y="2276476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2927351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4656138" y="1916113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6527801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8616951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8759826" y="386080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>
            <a:off x="6888163" y="3933825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WordArt 19"/>
          <p:cNvSpPr>
            <a:spLocks noChangeArrowheads="1" noChangeShapeType="1" noTextEdit="1"/>
          </p:cNvSpPr>
          <p:nvPr/>
        </p:nvSpPr>
        <p:spPr bwMode="auto">
          <a:xfrm>
            <a:off x="2135189" y="1628775"/>
            <a:ext cx="4857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35</a:t>
            </a:r>
          </a:p>
        </p:txBody>
      </p:sp>
      <p:sp>
        <p:nvSpPr>
          <p:cNvPr id="14356" name="WordArt 20"/>
          <p:cNvSpPr>
            <a:spLocks noChangeArrowheads="1" noChangeShapeType="1" noTextEdit="1"/>
          </p:cNvSpPr>
          <p:nvPr/>
        </p:nvSpPr>
        <p:spPr bwMode="auto">
          <a:xfrm>
            <a:off x="3000375" y="1196975"/>
            <a:ext cx="552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-19</a:t>
            </a:r>
          </a:p>
        </p:txBody>
      </p:sp>
      <p:sp>
        <p:nvSpPr>
          <p:cNvPr id="14357" name="WordArt 21"/>
          <p:cNvSpPr>
            <a:spLocks noChangeArrowheads="1" noChangeShapeType="1" noTextEdit="1"/>
          </p:cNvSpPr>
          <p:nvPr/>
        </p:nvSpPr>
        <p:spPr bwMode="auto">
          <a:xfrm>
            <a:off x="4872038" y="1196975"/>
            <a:ext cx="4000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: 4</a:t>
            </a:r>
          </a:p>
        </p:txBody>
      </p:sp>
      <p:sp>
        <p:nvSpPr>
          <p:cNvPr id="14359" name="WordArt 23"/>
          <p:cNvSpPr>
            <a:spLocks noChangeArrowheads="1" noChangeShapeType="1" noTextEdit="1"/>
          </p:cNvSpPr>
          <p:nvPr/>
        </p:nvSpPr>
        <p:spPr bwMode="auto">
          <a:xfrm>
            <a:off x="6600826" y="1268413"/>
            <a:ext cx="4476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* 8</a:t>
            </a:r>
          </a:p>
        </p:txBody>
      </p:sp>
      <p:sp>
        <p:nvSpPr>
          <p:cNvPr id="14360" name="WordArt 24"/>
          <p:cNvSpPr>
            <a:spLocks noChangeArrowheads="1" noChangeShapeType="1" noTextEdit="1"/>
          </p:cNvSpPr>
          <p:nvPr/>
        </p:nvSpPr>
        <p:spPr bwMode="auto">
          <a:xfrm>
            <a:off x="8688388" y="1268413"/>
            <a:ext cx="552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-18</a:t>
            </a:r>
          </a:p>
        </p:txBody>
      </p:sp>
      <p:sp>
        <p:nvSpPr>
          <p:cNvPr id="14361" name="WordArt 25"/>
          <p:cNvSpPr>
            <a:spLocks noChangeArrowheads="1" noChangeShapeType="1" noTextEdit="1"/>
          </p:cNvSpPr>
          <p:nvPr/>
        </p:nvSpPr>
        <p:spPr bwMode="auto">
          <a:xfrm>
            <a:off x="9625014" y="2636838"/>
            <a:ext cx="3524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: 7</a:t>
            </a:r>
          </a:p>
        </p:txBody>
      </p:sp>
      <p:sp>
        <p:nvSpPr>
          <p:cNvPr id="14362" name="WordArt 26"/>
          <p:cNvSpPr>
            <a:spLocks noChangeArrowheads="1" noChangeShapeType="1" noTextEdit="1"/>
          </p:cNvSpPr>
          <p:nvPr/>
        </p:nvSpPr>
        <p:spPr bwMode="auto">
          <a:xfrm>
            <a:off x="8975726" y="3141663"/>
            <a:ext cx="4476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* 8</a:t>
            </a:r>
          </a:p>
        </p:txBody>
      </p:sp>
      <p:sp>
        <p:nvSpPr>
          <p:cNvPr id="14363" name="WordArt 27"/>
          <p:cNvSpPr>
            <a:spLocks noChangeArrowheads="1" noChangeShapeType="1" noTextEdit="1"/>
          </p:cNvSpPr>
          <p:nvPr/>
        </p:nvSpPr>
        <p:spPr bwMode="auto">
          <a:xfrm>
            <a:off x="6888163" y="3141663"/>
            <a:ext cx="8001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+ 29</a:t>
            </a:r>
          </a:p>
        </p:txBody>
      </p:sp>
      <p:sp>
        <p:nvSpPr>
          <p:cNvPr id="14364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3935413" y="1628776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16</a:t>
            </a:r>
          </a:p>
        </p:txBody>
      </p:sp>
      <p:sp>
        <p:nvSpPr>
          <p:cNvPr id="14365" name="WordArt 29" descr="Белый мрамор"/>
          <p:cNvSpPr>
            <a:spLocks noChangeArrowheads="1" noChangeShapeType="1" noTextEdit="1"/>
          </p:cNvSpPr>
          <p:nvPr/>
        </p:nvSpPr>
        <p:spPr bwMode="auto">
          <a:xfrm>
            <a:off x="5808664" y="1628776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4</a:t>
            </a:r>
          </a:p>
        </p:txBody>
      </p:sp>
      <p:sp>
        <p:nvSpPr>
          <p:cNvPr id="14366" name="WordArt 30" descr="Белый мрамор"/>
          <p:cNvSpPr>
            <a:spLocks noChangeArrowheads="1" noChangeShapeType="1" noTextEdit="1"/>
          </p:cNvSpPr>
          <p:nvPr/>
        </p:nvSpPr>
        <p:spPr bwMode="auto">
          <a:xfrm>
            <a:off x="7751763" y="1557339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32</a:t>
            </a:r>
          </a:p>
        </p:txBody>
      </p:sp>
      <p:sp>
        <p:nvSpPr>
          <p:cNvPr id="14367" name="WordArt 31" descr="Белый мрамор"/>
          <p:cNvSpPr>
            <a:spLocks noChangeArrowheads="1" noChangeShapeType="1" noTextEdit="1"/>
          </p:cNvSpPr>
          <p:nvPr/>
        </p:nvSpPr>
        <p:spPr bwMode="auto">
          <a:xfrm>
            <a:off x="9696450" y="1557339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14</a:t>
            </a:r>
          </a:p>
        </p:txBody>
      </p:sp>
      <p:sp>
        <p:nvSpPr>
          <p:cNvPr id="14368" name="WordArt 32" descr="Белый мрамор"/>
          <p:cNvSpPr>
            <a:spLocks noChangeArrowheads="1" noChangeShapeType="1" noTextEdit="1"/>
          </p:cNvSpPr>
          <p:nvPr/>
        </p:nvSpPr>
        <p:spPr bwMode="auto">
          <a:xfrm>
            <a:off x="9983789" y="3644901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2</a:t>
            </a:r>
          </a:p>
        </p:txBody>
      </p:sp>
      <p:sp>
        <p:nvSpPr>
          <p:cNvPr id="14369" name="WordArt 33" descr="Белый мрамор"/>
          <p:cNvSpPr>
            <a:spLocks noChangeArrowheads="1" noChangeShapeType="1" noTextEdit="1"/>
          </p:cNvSpPr>
          <p:nvPr/>
        </p:nvSpPr>
        <p:spPr bwMode="auto">
          <a:xfrm>
            <a:off x="7896225" y="3716339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16</a:t>
            </a:r>
          </a:p>
        </p:txBody>
      </p:sp>
      <p:sp>
        <p:nvSpPr>
          <p:cNvPr id="14370" name="WordArt 34" descr="Белый мрамор"/>
          <p:cNvSpPr>
            <a:spLocks noChangeArrowheads="1" noChangeShapeType="1" noTextEdit="1"/>
          </p:cNvSpPr>
          <p:nvPr/>
        </p:nvSpPr>
        <p:spPr bwMode="auto">
          <a:xfrm>
            <a:off x="6024563" y="3644901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45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395E5D-C934-4CFA-A93A-DAB223DC5C68}"/>
              </a:ext>
            </a:extLst>
          </p:cNvPr>
          <p:cNvSpPr txBox="1"/>
          <p:nvPr/>
        </p:nvSpPr>
        <p:spPr>
          <a:xfrm>
            <a:off x="3140764" y="262393"/>
            <a:ext cx="664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Математическая цепочка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FA0CC9-FB81-451A-9743-6D196212EB3A}"/>
              </a:ext>
            </a:extLst>
          </p:cNvPr>
          <p:cNvSpPr txBox="1"/>
          <p:nvPr/>
        </p:nvSpPr>
        <p:spPr>
          <a:xfrm>
            <a:off x="461176" y="2210463"/>
            <a:ext cx="1940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5ADDC-2DE2-4DC9-9B3F-8671587866E6}"/>
              </a:ext>
            </a:extLst>
          </p:cNvPr>
          <p:cNvSpPr txBox="1"/>
          <p:nvPr/>
        </p:nvSpPr>
        <p:spPr>
          <a:xfrm>
            <a:off x="5408212" y="4287078"/>
            <a:ext cx="1940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Финиш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057B49-7CEC-47A9-A6D5-D93DC4CB8F22}"/>
              </a:ext>
            </a:extLst>
          </p:cNvPr>
          <p:cNvSpPr txBox="1"/>
          <p:nvPr/>
        </p:nvSpPr>
        <p:spPr>
          <a:xfrm>
            <a:off x="2975114" y="5630848"/>
            <a:ext cx="8768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Проверим, кто придёт к финишу первым!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BCE294-3CF6-460F-A861-A552D07FA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44" y="3196423"/>
            <a:ext cx="2899576" cy="21746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4" grpId="0" animBg="1"/>
      <p:bldP spid="14365" grpId="0" animBg="1"/>
      <p:bldP spid="14366" grpId="0" animBg="1"/>
      <p:bldP spid="14367" grpId="0" animBg="1"/>
      <p:bldP spid="14368" grpId="0" animBg="1"/>
      <p:bldP spid="14369" grpId="0" animBg="1"/>
      <p:bldP spid="143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EA0A7D-58A3-43AD-988F-04D17FB50A52}"/>
              </a:ext>
            </a:extLst>
          </p:cNvPr>
          <p:cNvSpPr/>
          <p:nvPr/>
        </p:nvSpPr>
        <p:spPr>
          <a:xfrm>
            <a:off x="2686050" y="1675537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Деревянных два коня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Вниз с горы несут меня.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 руках держу две палки,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бью коней, их жалко.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для ускоренья бега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Палками касаюсь снега.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49FEF6-7188-4CB2-9494-E5918CCB8D51}"/>
              </a:ext>
            </a:extLst>
          </p:cNvPr>
          <p:cNvSpPr txBox="1"/>
          <p:nvPr/>
        </p:nvSpPr>
        <p:spPr>
          <a:xfrm>
            <a:off x="847725" y="542924"/>
            <a:ext cx="97821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Проверим, ребята, как хорошо вы знаете разные виды спорта. Отгадайте загадку.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559B1-2FBA-47EE-8E59-CF8DEE75033A}"/>
              </a:ext>
            </a:extLst>
          </p:cNvPr>
          <p:cNvSpPr txBox="1"/>
          <p:nvPr/>
        </p:nvSpPr>
        <p:spPr>
          <a:xfrm>
            <a:off x="4391025" y="3924300"/>
            <a:ext cx="4914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157BA1F-FC6B-430A-97D5-A1B2DD78D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4174579"/>
            <a:ext cx="3343275" cy="22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84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4B6CAEB-D52F-4C04-930A-7F671C9EC2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27539" y="217488"/>
            <a:ext cx="7354887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>
                <a:solidFill>
                  <a:srgbClr val="990000"/>
                </a:solidFill>
                <a:latin typeface="Georgia" panose="02040502050405020303" pitchFamily="18" charset="0"/>
              </a:rPr>
              <a:t>Математика и лыжи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97D9916-6256-46EB-B1A6-F6139EE374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24349" y="1552576"/>
            <a:ext cx="7038975" cy="44561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</a:rPr>
              <a:t>   </a:t>
            </a:r>
            <a:r>
              <a:rPr lang="ru-RU" altLang="ru-RU" sz="2400" b="1" dirty="0">
                <a:solidFill>
                  <a:srgbClr val="002060"/>
                </a:solidFill>
                <a:latin typeface="Georgia" panose="02040502050405020303" pitchFamily="18" charset="0"/>
              </a:rPr>
              <a:t>При планировании тренировочного процесса, в обязательном порядке производится математический расчет различных видов тренировок. Не проводя математического моделирования той или иной тренировки, нельзя давать нагрузку спортсмену, так как в процессе учитываются: рост, вес, возрасти многое другое.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5A32BA-C8A8-4960-96D3-D43DCFB19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419225"/>
            <a:ext cx="4381500" cy="38766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2FF6AE2C-0855-4436-BAB0-964168DB80F7}" vid="{82FFDBF2-270A-4196-BBA2-1947BAF14E3F}"/>
    </a:ext>
  </a:extLst>
</a:theme>
</file>

<file path=ppt/theme/theme2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8F9056-19CC-403D-A4E3-D0BFC3D9E6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2C15FF-1675-4B64-8D0C-D78E36D0F68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4F67FFB0-F441-4120-8FA0-C46780EE30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 играющими детьми</Template>
  <TotalTime>190</TotalTime>
  <Words>1080</Words>
  <Application>Microsoft Office PowerPoint</Application>
  <PresentationFormat>Широкоэкранный</PresentationFormat>
  <Paragraphs>120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42" baseType="lpstr">
      <vt:lpstr>Arial</vt:lpstr>
      <vt:lpstr>Calibri</vt:lpstr>
      <vt:lpstr>Calibri Light</vt:lpstr>
      <vt:lpstr>Gabriola</vt:lpstr>
      <vt:lpstr>Georgia</vt:lpstr>
      <vt:lpstr>Helvetica</vt:lpstr>
      <vt:lpstr>Impact</vt:lpstr>
      <vt:lpstr>Script MT Bold</vt:lpstr>
      <vt:lpstr>Segoe UI</vt:lpstr>
      <vt:lpstr>Times New Roman</vt:lpstr>
      <vt:lpstr>Verdana</vt:lpstr>
      <vt:lpstr>Wingdings</vt:lpstr>
      <vt:lpstr>Тема1</vt:lpstr>
      <vt:lpstr>Шары</vt:lpstr>
      <vt:lpstr>Презентация PowerPoint</vt:lpstr>
      <vt:lpstr>Презентация PowerPoint</vt:lpstr>
      <vt:lpstr>Математика – гимнастика ума. В жизни всем и каждому нужна.  Из всех наук главнейшая, Интересная, сложнейшая. Математику мы любим: Задачи и примеры. Даже если заданы Они без всякой меры. Не будем времени терять,  Скорей начнем делить и  умножать!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Математика и лыжи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Алексей</cp:lastModifiedBy>
  <cp:revision>22</cp:revision>
  <dcterms:created xsi:type="dcterms:W3CDTF">2022-11-18T17:13:09Z</dcterms:created>
  <dcterms:modified xsi:type="dcterms:W3CDTF">2022-11-24T05:26:01Z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