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DD8C-E4CE-4E96-BD32-93361F3FC832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217A9-3680-4602-AA56-2ED1376B9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DD8C-E4CE-4E96-BD32-93361F3FC832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217A9-3680-4602-AA56-2ED1376B9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DD8C-E4CE-4E96-BD32-93361F3FC832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217A9-3680-4602-AA56-2ED1376B9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DD8C-E4CE-4E96-BD32-93361F3FC832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217A9-3680-4602-AA56-2ED1376B9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DD8C-E4CE-4E96-BD32-93361F3FC832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217A9-3680-4602-AA56-2ED1376B9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DD8C-E4CE-4E96-BD32-93361F3FC832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217A9-3680-4602-AA56-2ED1376B9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DD8C-E4CE-4E96-BD32-93361F3FC832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217A9-3680-4602-AA56-2ED1376B9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DD8C-E4CE-4E96-BD32-93361F3FC832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217A9-3680-4602-AA56-2ED1376B9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DD8C-E4CE-4E96-BD32-93361F3FC832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217A9-3680-4602-AA56-2ED1376B9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DD8C-E4CE-4E96-BD32-93361F3FC832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217A9-3680-4602-AA56-2ED1376B9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DD8C-E4CE-4E96-BD32-93361F3FC832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E7217A9-3680-4602-AA56-2ED1376B94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5D6DD8C-E4CE-4E96-BD32-93361F3FC832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7217A9-3680-4602-AA56-2ED1376B94E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188640"/>
            <a:ext cx="5832648" cy="1008112"/>
          </a:xfrm>
        </p:spPr>
        <p:txBody>
          <a:bodyPr/>
          <a:lstStyle/>
          <a:p>
            <a:r>
              <a:rPr lang="ru-RU" u="sng" dirty="0" smtClean="0">
                <a:solidFill>
                  <a:schemeClr val="accent6"/>
                </a:solidFill>
              </a:rPr>
              <a:t>Рисуем</a:t>
            </a:r>
            <a:r>
              <a:rPr lang="ru-RU" dirty="0" smtClean="0">
                <a:solidFill>
                  <a:schemeClr val="accent6"/>
                </a:solidFill>
              </a:rPr>
              <a:t> </a:t>
            </a:r>
            <a:r>
              <a:rPr lang="ru-RU" u="sng" dirty="0" smtClean="0">
                <a:solidFill>
                  <a:schemeClr val="accent6"/>
                </a:solidFill>
              </a:rPr>
              <a:t>крысёнка</a:t>
            </a:r>
            <a:endParaRPr lang="ru-RU" u="sng" dirty="0">
              <a:solidFill>
                <a:schemeClr val="accent6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284984"/>
            <a:ext cx="6336704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484784"/>
            <a:ext cx="6768752" cy="460851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04664"/>
            <a:ext cx="7355160" cy="936104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ШАГ 8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700808"/>
            <a:ext cx="5112568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6300192" y="1767555"/>
            <a:ext cx="216024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Делаем в цвете сыр. Для сыра берём  тёплый жёлтый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 жёлтая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тёмная).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971600" y="5414741"/>
            <a:ext cx="756084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Чтобы жёлтый стал темнее добавляем в него коричневый,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более светлого оттенка жёлтого добавляем белый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7643192" cy="1152128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ШАГ 9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5184575" cy="3888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5724128" y="1554473"/>
            <a:ext cx="341987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Смешиваем коричневый и синий, добавляем белый,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получаем серый цвет. В первую очередь пишем светлые места на крысёнке.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571184" cy="1008112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ШАГ 9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1196753"/>
            <a:ext cx="388843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196752"/>
            <a:ext cx="410445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395536" y="4511443"/>
            <a:ext cx="874846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Тёмно серым оттенком пишем туловище крысёнка.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смешивании коричневого и синего цветов где-то берём больше синего, тогда цвет получается темнее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7643192" cy="1340768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ШАГ 10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96752"/>
            <a:ext cx="5688633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6300192" y="129117"/>
            <a:ext cx="2448272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Розовым цветом пишем крысёнку внутреннюю часть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уха, нос, лапки, хвост. Чтобы смешать розовый берём холодный красный и белый.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611560" y="5558467"/>
            <a:ext cx="532859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Делаем в цвете глаз(коричневый и синий)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7941568" cy="1124744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ШАГ 11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9"/>
            <a:ext cx="5256584" cy="3528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6156176" y="1087307"/>
            <a:ext cx="2987824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768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768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Пишем цветом кусочек сыра в лапках крысёнка.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768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Кладём падающие тени от сыра и крысёнка( в цвет пола добавляем немного синего цвета)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76672"/>
            <a:ext cx="7427168" cy="648072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НАША РАБОТА ГОТОВА!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24744"/>
            <a:ext cx="7704856" cy="5199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0"/>
            <a:ext cx="7499176" cy="1412776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ШАГ 1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700809"/>
            <a:ext cx="5328592" cy="3528391"/>
          </a:xfr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588224" y="1977224"/>
            <a:ext cx="208823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Проводим линию, чтобы разделить стену и пол.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0"/>
            <a:ext cx="3970784" cy="1484784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ШАГ 2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1" y="1844824"/>
            <a:ext cx="4896543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6084168" y="2319264"/>
            <a:ext cx="305983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Рисуем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норку.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8388424" cy="1296144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ШАГ 3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35163"/>
            <a:ext cx="4896544" cy="3510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5436096" y="2173833"/>
            <a:ext cx="345638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Намечаем крысёнка(три окружности, как снеговик)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кусочек сыра.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7931224" cy="1196752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ШАГ 4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3" y="1484785"/>
            <a:ext cx="5184575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6084168" y="1004847"/>
            <a:ext cx="305983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Соединяем окружности, придавая форму крыски.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Рисуем ушки, глазки, носик, лапки,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вост.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715200" cy="1152128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ШАГ 5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5"/>
            <a:ext cx="5472608" cy="4104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6228184" y="1604940"/>
            <a:ext cx="291581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куске сыра намечаем дырочки.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лапки крысёнку рисуем кусочек сыра.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715200" cy="1152128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ШАГ 6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1" y="1556793"/>
            <a:ext cx="5040559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6084168" y="527558"/>
            <a:ext cx="288032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Начинаем работу в цвете.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Пишем стену.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тёплый зелёный добавляем холодный жёлтый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(жёлтая светлая).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Направление кисти сверху вниз.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76672"/>
            <a:ext cx="7715200" cy="1152128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ШАГ 7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00809"/>
            <a:ext cx="5472607" cy="3960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6228184" y="2492609"/>
            <a:ext cx="259228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Делаем норку в цвете. Смешиваем коричневый и синий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643192" cy="1052736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ШАГ 8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96752"/>
            <a:ext cx="5472608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6156176" y="857875"/>
            <a:ext cx="298782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Пишем пол. Смешиваем голубой + холодный красный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(рубиновый) + белый. Направление кисти слева на право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971600" y="5085330"/>
            <a:ext cx="482453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Нижнюю часть стены делаем темнее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(в зелёный добавляем немного синего).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1540</TotalTime>
  <Words>254</Words>
  <Application>Microsoft Office PowerPoint</Application>
  <PresentationFormat>Экран (4:3)</PresentationFormat>
  <Paragraphs>48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Рисуем крысёнка</vt:lpstr>
      <vt:lpstr>ШАГ 1</vt:lpstr>
      <vt:lpstr>ШАГ 2</vt:lpstr>
      <vt:lpstr>ШАГ 3</vt:lpstr>
      <vt:lpstr>ШАГ 4</vt:lpstr>
      <vt:lpstr>ШАГ 5</vt:lpstr>
      <vt:lpstr>ШАГ 6</vt:lpstr>
      <vt:lpstr>ШАГ 7</vt:lpstr>
      <vt:lpstr>ШАГ 8</vt:lpstr>
      <vt:lpstr>ШАГ 8</vt:lpstr>
      <vt:lpstr>ШАГ 9</vt:lpstr>
      <vt:lpstr>ШАГ 9</vt:lpstr>
      <vt:lpstr>ШАГ 10</vt:lpstr>
      <vt:lpstr>ШАГ 11</vt:lpstr>
      <vt:lpstr>НАША РАБОТА ГОТОВА!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Рисуем крысёнка</dc:title>
  <dc:creator>ЦРТДиЮ</dc:creator>
  <cp:lastModifiedBy>ЦРТДиЮ</cp:lastModifiedBy>
  <cp:revision>3</cp:revision>
  <dcterms:created xsi:type="dcterms:W3CDTF">2022-02-12T14:30:23Z</dcterms:created>
  <dcterms:modified xsi:type="dcterms:W3CDTF">2022-02-15T10:40:34Z</dcterms:modified>
</cp:coreProperties>
</file>