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5" r:id="rId6"/>
    <p:sldId id="263" r:id="rId7"/>
    <p:sldId id="266" r:id="rId8"/>
    <p:sldId id="260" r:id="rId9"/>
    <p:sldId id="267" r:id="rId10"/>
    <p:sldId id="257" r:id="rId11"/>
    <p:sldId id="259" r:id="rId12"/>
    <p:sldId id="270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18ADF-F7D9-4B8E-9EA6-D625BB738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DFFB46-06BC-4552-B60A-7A23245C5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E4DE4C-C4E4-4F08-BB23-3F320D7A9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B64A16-0A5F-4C80-9FE2-813E88F3D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1031BB-1CE7-4D08-AC87-E4E2F8324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69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60F8C-338E-4986-AB41-C54CEFEE0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D4BEF6-918B-41B4-8A16-6A82108D1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44F1AD-F1AF-4354-A45F-06E36340F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52EB55-CAFD-49EC-8E4B-A14478F1C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688B8F-EDCB-4D0C-A189-06CEC38E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8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4967F92-EAB2-4F88-890A-9BA0FEE72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DBFC729-5D6E-417A-A4F2-F52880B7E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4FB807-A1DB-4D25-800B-E82779F3E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DFCAD8-EBBB-4517-9791-DA7A7119D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908BA3-21D0-4E24-9BBD-A96042C1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975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9B191C-CA8D-4A39-B155-8E302BE90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8FF92-2D1A-4D5F-BD76-D87943409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6BF9C6-14D2-424D-83BA-BDFC3D13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304345-38A5-4D62-86E3-26122B5E1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05815E-1AE1-4540-896F-7EDFDB693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91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B8D92-C689-4059-A95B-19003B1A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38D1C7-4893-4E66-96B1-AB5BE9CC3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B1A742-0F88-40A3-99B1-3E577FC24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D49C62-130A-4FA7-8062-D42A19E9D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D7AE6A-94D1-4550-93E9-6B9ABDC24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6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DB48E7-76D1-484B-BE55-995493928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35B094-F868-4461-8738-8BF2D09DE8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37421F-F390-4FA4-AD19-631A27DC2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28B2F-BC9B-4881-8F3E-8ABB055CD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EF5413-AA19-4350-BB3C-9CEF3B7FA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CEE3A4-7DCF-4F39-8B79-FCA15E0D3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28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375B9-A2D1-4306-B147-71F025FF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A1EBFA-17F1-4CDF-9D22-73B4CA372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145A40-4BE6-42D3-B6F2-04F61B310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7AB93ED-3313-4397-9568-DA51B0513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206B717-FA6C-4EAC-815F-E0D829E3FA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D310DF4-2F5E-412E-AF76-A07BF1956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2196A9-ED7F-4BA7-A58A-D6EF3E99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6592C4C-344B-4B5A-A000-30B6CBC27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690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860CC-2DC8-4B9A-80F0-242AB75E0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8388B6C-D85A-4DCD-B2AD-19A35F411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24BC25-563C-4EF9-9E47-2290567F2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329729-533C-487C-AE4B-E7DD23D10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6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18BBDDD-4D78-40AF-805D-1EA1256FB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B569A13-608B-4F43-B177-D1C12ACF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7172B87-80B9-41B2-B907-54F789FED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23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9FA7F-D091-44F1-A6C2-9E162F68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1369D8-E7B5-4E42-8FF5-10F308D74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3036DA-9058-4818-AC3C-3B07EB31A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2832D2-AD44-4D5B-AB54-34ADCE3E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86DF56-6BC4-4619-B21B-FFD6BD196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A3B24B-BD19-4D19-88E1-A09DBE01E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065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500FC-0403-4406-9259-3B4826F27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A052DAE-E1DB-4EB7-BCD3-740B1FF983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F1CB4A-D02C-4033-9106-BD3C6B369D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CCB787-F133-4C13-BA26-884862DAF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EDDBEC-6911-4FE1-B018-05EDE4FB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47C7C5-87A7-48FD-8693-015B738FC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677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61731-9CCA-4EB4-B1FC-B58431C6C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532D68-DF65-4972-93DB-1A49CEB6D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829EA7-E0D9-471F-952A-CFFB4CF74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8B751-D85D-410B-8251-8A01DA00429A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0397A0-4CBB-4C72-843F-FDD7FE02EB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E0545E-E3C6-4EFE-9FD3-257542A5D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0580E-2526-4D65-9B42-23B5B042A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573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64D2C-820C-4995-886A-A835E9192D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C4B7AA-DB09-4EC3-BCA9-81A15A6769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</a:p>
        </p:txBody>
      </p:sp>
    </p:spTree>
    <p:extLst>
      <p:ext uri="{BB962C8B-B14F-4D97-AF65-F5344CB8AC3E}">
        <p14:creationId xmlns:p14="http://schemas.microsoft.com/office/powerpoint/2010/main" val="3084826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8651A4-274D-4620-801C-C2567C7C4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Поделка – жизненный цикл бабочки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2A61D6D-95E8-467A-B9DD-9368C0B652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8129" y="1739442"/>
            <a:ext cx="5852160" cy="492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04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855AB5C-67D7-49BB-868F-C1DEB8BA63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1686" y="372337"/>
            <a:ext cx="8388627" cy="628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64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6C65AA-3A51-49BC-AA47-B20A85917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3"/>
          <a:stretch/>
        </p:blipFill>
        <p:spPr>
          <a:xfrm>
            <a:off x="3212327" y="175361"/>
            <a:ext cx="5159481" cy="6328095"/>
          </a:xfrm>
        </p:spPr>
      </p:pic>
    </p:spTree>
    <p:extLst>
      <p:ext uri="{BB962C8B-B14F-4D97-AF65-F5344CB8AC3E}">
        <p14:creationId xmlns:p14="http://schemas.microsoft.com/office/powerpoint/2010/main" val="3419073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3F6B6DF-A786-4329-954E-8D1234ACE1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801" y="1211949"/>
            <a:ext cx="5465001" cy="54579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70D745-E36B-4CC3-8413-F1EDC41ED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144" y="2919926"/>
            <a:ext cx="10516511" cy="13229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E4E49B-98C4-478B-8D1D-9DD03ADFA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0615" y="1211949"/>
            <a:ext cx="5804584" cy="536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52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3DE95-48C5-4578-89AE-6E7FEC3F4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1072791"/>
            <a:ext cx="10515600" cy="1325563"/>
          </a:xfrm>
        </p:spPr>
        <p:txBody>
          <a:bodyPr/>
          <a:lstStyle/>
          <a:p>
            <a:r>
              <a:rPr lang="ru-RU" dirty="0"/>
              <a:t>Домашнее задание по выбору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B66264-B645-4B7A-8843-5D494C16A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Рисунок</a:t>
            </a:r>
          </a:p>
          <a:p>
            <a:r>
              <a:rPr lang="ru-RU" dirty="0"/>
              <a:t>2. Аппликация</a:t>
            </a:r>
          </a:p>
          <a:p>
            <a:r>
              <a:rPr lang="ru-RU" dirty="0"/>
              <a:t>Поделка из пластилина</a:t>
            </a:r>
          </a:p>
        </p:txBody>
      </p:sp>
    </p:spTree>
    <p:extLst>
      <p:ext uri="{BB962C8B-B14F-4D97-AF65-F5344CB8AC3E}">
        <p14:creationId xmlns:p14="http://schemas.microsoft.com/office/powerpoint/2010/main" val="585863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20AD7C0-20FC-43EB-A267-BC6CD5FBB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1143" y="2501484"/>
            <a:ext cx="3132815" cy="10845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Любая гусеница может стать бабочкой?</a:t>
            </a:r>
          </a:p>
        </p:txBody>
      </p:sp>
      <p:sp>
        <p:nvSpPr>
          <p:cNvPr id="4" name="Облако 3">
            <a:extLst>
              <a:ext uri="{FF2B5EF4-FFF2-40B4-BE49-F238E27FC236}">
                <a16:creationId xmlns:a16="http://schemas.microsoft.com/office/drawing/2014/main" id="{1E23254E-4ECC-4CDD-9BA7-B4F91B9CB7FF}"/>
              </a:ext>
            </a:extLst>
          </p:cNvPr>
          <p:cNvSpPr/>
          <p:nvPr/>
        </p:nvSpPr>
        <p:spPr>
          <a:xfrm>
            <a:off x="5982033" y="1091715"/>
            <a:ext cx="4174436" cy="3904091"/>
          </a:xfrm>
          <a:prstGeom prst="cloud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E1184B-0AFF-41F0-91A6-38A986CD0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05" y="831092"/>
            <a:ext cx="5560528" cy="576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7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CD13BC-D333-4AA6-A019-B647BE501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7" y="185201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Конечно! Ведь гусеница и бабочка – это одно и тоже животное на разных стадиях развития.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5D11DD1-6A16-47EE-B381-6CD0788C36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3080" y="3277924"/>
            <a:ext cx="500584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33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1 Стадия развития бабочек - ЯЙЦА. ">
            <a:extLst>
              <a:ext uri="{FF2B5EF4-FFF2-40B4-BE49-F238E27FC236}">
                <a16:creationId xmlns:a16="http://schemas.microsoft.com/office/drawing/2014/main" id="{0672739B-1A9A-41C3-B10B-5496E6BA3F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"/>
          <a:stretch/>
        </p:blipFill>
        <p:spPr bwMode="auto">
          <a:xfrm>
            <a:off x="2274073" y="1897422"/>
            <a:ext cx="6758610" cy="459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0FF9AD-7ED2-449A-92F2-8EC34EBB7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197" y="57185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стадия развития бабочек – это яйца.</a:t>
            </a:r>
          </a:p>
        </p:txBody>
      </p:sp>
    </p:spTree>
    <p:extLst>
      <p:ext uri="{BB962C8B-B14F-4D97-AF65-F5344CB8AC3E}">
        <p14:creationId xmlns:p14="http://schemas.microsoft.com/office/powerpoint/2010/main" val="1485387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98D4C15-DBF5-41EB-ACE0-4E039313D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197" y="57185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стадия развития бабочек – это личинка (гусеница).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821CFE-B87C-457A-A303-6620A5212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627" y="2024439"/>
            <a:ext cx="6904051" cy="460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97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A97442-F921-4094-99D6-0C1DC4A99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стадия - куколка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1E09FCA-D638-4E29-A6B7-903C1FFFA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938" y="1549648"/>
            <a:ext cx="8348124" cy="481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26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BE6BF-63C5-43CC-BAAB-490053E73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197" y="57185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стадия - бабочка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407847A-3D28-4994-8A4F-73F1BED32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5347" y="1794055"/>
            <a:ext cx="7214085" cy="480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29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9871B-918F-41A1-A37A-327C7F822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90" y="27050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цикл бабочки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45D9A64-C303-4DDD-BD13-5A1E16D4BF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9729" y="1596072"/>
            <a:ext cx="6021329" cy="489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DBA53B2-1A9D-4328-BC61-877D57A8DD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137" y="411147"/>
            <a:ext cx="8568229" cy="618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025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74</Words>
  <Application>Microsoft Office PowerPoint</Application>
  <PresentationFormat>Широкоэкранный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Технология</vt:lpstr>
      <vt:lpstr>Презентация PowerPoint</vt:lpstr>
      <vt:lpstr>Конечно! Ведь гусеница и бабочка – это одно и тоже животное на разных стадиях развития.</vt:lpstr>
      <vt:lpstr>1 стадия развития бабочек – это яйца.</vt:lpstr>
      <vt:lpstr>2 стадия развития бабочек – это личинка (гусеница).</vt:lpstr>
      <vt:lpstr>3 стадия - куколка</vt:lpstr>
      <vt:lpstr>4 стадия - бабочка</vt:lpstr>
      <vt:lpstr>Жизненный цикл бабочки</vt:lpstr>
      <vt:lpstr>Презентация PowerPoint</vt:lpstr>
      <vt:lpstr>Поделка – жизненный цикл бабочки</vt:lpstr>
      <vt:lpstr>Презентация PowerPoint</vt:lpstr>
      <vt:lpstr>Презентация PowerPoint</vt:lpstr>
      <vt:lpstr>Презентация PowerPoint</vt:lpstr>
      <vt:lpstr>Домашнее задание по выбору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</dc:title>
  <dc:creator>Алексей</dc:creator>
  <cp:lastModifiedBy>Алексей</cp:lastModifiedBy>
  <cp:revision>7</cp:revision>
  <dcterms:created xsi:type="dcterms:W3CDTF">2022-02-02T15:15:26Z</dcterms:created>
  <dcterms:modified xsi:type="dcterms:W3CDTF">2024-06-25T09:21:33Z</dcterms:modified>
</cp:coreProperties>
</file>