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154" autoAdjust="0"/>
  </p:normalViewPr>
  <p:slideViewPr>
    <p:cSldViewPr>
      <p:cViewPr varScale="1">
        <p:scale>
          <a:sx n="81" d="100"/>
          <a:sy n="81" d="100"/>
        </p:scale>
        <p:origin x="-104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AD224-A283-4D94-A00E-5A4F2B85A2BF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9CE81-6FBF-4D7A-8CE5-0244BCE99B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AD224-A283-4D94-A00E-5A4F2B85A2BF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9CE81-6FBF-4D7A-8CE5-0244BCE99B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AD224-A283-4D94-A00E-5A4F2B85A2BF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9CE81-6FBF-4D7A-8CE5-0244BCE99BF4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AD224-A283-4D94-A00E-5A4F2B85A2BF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9CE81-6FBF-4D7A-8CE5-0244BCE99BF4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AD224-A283-4D94-A00E-5A4F2B85A2BF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9CE81-6FBF-4D7A-8CE5-0244BCE99B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AD224-A283-4D94-A00E-5A4F2B85A2BF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9CE81-6FBF-4D7A-8CE5-0244BCE99BF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AD224-A283-4D94-A00E-5A4F2B85A2BF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9CE81-6FBF-4D7A-8CE5-0244BCE99B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AD224-A283-4D94-A00E-5A4F2B85A2BF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9CE81-6FBF-4D7A-8CE5-0244BCE99B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AD224-A283-4D94-A00E-5A4F2B85A2BF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9CE81-6FBF-4D7A-8CE5-0244BCE99B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AD224-A283-4D94-A00E-5A4F2B85A2BF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9CE81-6FBF-4D7A-8CE5-0244BCE99BF4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AD224-A283-4D94-A00E-5A4F2B85A2BF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9CE81-6FBF-4D7A-8CE5-0244BCE99BF4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FCFAD224-A283-4D94-A00E-5A4F2B85A2BF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9D89CE81-6FBF-4D7A-8CE5-0244BCE99BF4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Отчёт по </a:t>
            </a:r>
            <a:r>
              <a:rPr lang="ru-RU" dirty="0" smtClean="0"/>
              <a:t>проектам подготовительная группа «Василёк»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Воспитатели: Белова Л.В.</a:t>
            </a:r>
          </a:p>
          <a:p>
            <a:r>
              <a:rPr lang="ru-RU" dirty="0" smtClean="0"/>
              <a:t>Жукова Е.Г.</a:t>
            </a:r>
          </a:p>
          <a:p>
            <a:r>
              <a:rPr lang="ru-RU" smtClean="0"/>
              <a:t>2023-2024.г.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83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Тип проекта: творческо-познавательный.</a:t>
            </a:r>
          </a:p>
          <a:p>
            <a:r>
              <a:rPr lang="ru-RU" dirty="0" smtClean="0"/>
              <a:t>Продолжительность проекта: с 16.10.2023-27.10.2023 </a:t>
            </a:r>
          </a:p>
          <a:p>
            <a:r>
              <a:rPr lang="ru-RU" dirty="0" smtClean="0"/>
              <a:t>Участники проекта: дети подготовительной группы, воспитатели, родители.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Проект по ПДД «Безопасный пешеход начинается с детства».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007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Создание условий для усвоения и закрепления детьми навыков безопасного осознанного поведения на улицах города. Формирование у дошкольников умений и навыков безопасного поведения в окружающей дорожно-транспортной среде.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проекта.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2746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-Закреплять знания о ПДД.</a:t>
            </a:r>
          </a:p>
          <a:p>
            <a:r>
              <a:rPr lang="ru-RU" dirty="0" smtClean="0"/>
              <a:t>-Расширять знания о светофоре.</a:t>
            </a:r>
          </a:p>
          <a:p>
            <a:r>
              <a:rPr lang="ru-RU" dirty="0" smtClean="0"/>
              <a:t>-Закреплять знания детей о специальном транспорте.</a:t>
            </a:r>
          </a:p>
          <a:p>
            <a:r>
              <a:rPr lang="ru-RU" dirty="0" smtClean="0"/>
              <a:t>-Закреплять знания о правилах поведения в общественном транспорте.</a:t>
            </a:r>
          </a:p>
          <a:p>
            <a:r>
              <a:rPr lang="ru-RU" dirty="0" smtClean="0"/>
              <a:t>-Формировать навыки правильного поведения на дороге. Продолжать знакомить с назначением дорожных знаков Систематизировать знания детей по ПДД путём проигрывания проблемных ситуаций.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проекта.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0789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060848"/>
            <a:ext cx="3386410" cy="451521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Выставка материала по ПДД.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988840"/>
            <a:ext cx="3960440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364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060848"/>
            <a:ext cx="3746450" cy="449121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Беседа с детьми на тему: «В стране дорожных знаков».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074984"/>
            <a:ext cx="4392488" cy="4522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084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994992"/>
            <a:ext cx="3384376" cy="413117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Дидактическая игра «Собери дорожный знак».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988840"/>
            <a:ext cx="4392488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67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564904"/>
            <a:ext cx="3384376" cy="345122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Игровые ситуации по ПДД.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564904"/>
            <a:ext cx="4176464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92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Дети хорошо знают правила безопасного дорожного движения в роли пешехода и пассажира транспортного средства. Соблюдают элементарные правила общепринятых норм. Имеют первичные ценностные представления </a:t>
            </a:r>
            <a:r>
              <a:rPr lang="ru-RU" smtClean="0"/>
              <a:t>о том, </a:t>
            </a:r>
            <a:r>
              <a:rPr lang="ru-RU" dirty="0"/>
              <a:t>ч</a:t>
            </a:r>
            <a:r>
              <a:rPr lang="ru-RU" smtClean="0"/>
              <a:t>то </a:t>
            </a:r>
            <a:r>
              <a:rPr lang="ru-RU" dirty="0" smtClean="0"/>
              <a:t>такое хорошо и что </a:t>
            </a:r>
            <a:r>
              <a:rPr lang="ru-RU" smtClean="0"/>
              <a:t>такое плохо, </a:t>
            </a:r>
            <a:r>
              <a:rPr lang="ru-RU" dirty="0"/>
              <a:t>с</a:t>
            </a:r>
            <a:r>
              <a:rPr lang="ru-RU" smtClean="0"/>
              <a:t>тараются </a:t>
            </a:r>
            <a:r>
              <a:rPr lang="ru-RU" dirty="0" smtClean="0"/>
              <a:t>поступать хорошо. В результате реализации данного проекта у детей сформировались необходимые представления и навыки безопасного поведения на дорогах.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037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Тип проекта: творческо-познавательный.</a:t>
            </a:r>
          </a:p>
          <a:p>
            <a:r>
              <a:rPr lang="ru-RU" dirty="0" smtClean="0"/>
              <a:t>Сроки реализации проекта: с 8.04.2024-19.04.2024 г.</a:t>
            </a:r>
          </a:p>
          <a:p>
            <a:r>
              <a:rPr lang="ru-RU" dirty="0" smtClean="0"/>
              <a:t>Участники проекта: дети подготовительной </a:t>
            </a:r>
            <a:r>
              <a:rPr lang="ru-RU" dirty="0" smtClean="0"/>
              <a:t>группы, </a:t>
            </a:r>
            <a:r>
              <a:rPr lang="ru-RU" dirty="0"/>
              <a:t>в</a:t>
            </a:r>
            <a:r>
              <a:rPr lang="ru-RU" dirty="0" smtClean="0"/>
              <a:t>оспитатели</a:t>
            </a:r>
            <a:r>
              <a:rPr lang="ru-RU" dirty="0" smtClean="0"/>
              <a:t>, </a:t>
            </a:r>
            <a:r>
              <a:rPr lang="ru-RU" dirty="0"/>
              <a:t>р</a:t>
            </a:r>
            <a:r>
              <a:rPr lang="ru-RU" dirty="0" smtClean="0"/>
              <a:t>одители.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 «Космос».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7489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Формирование у дошкольников представлений о </a:t>
            </a:r>
            <a:r>
              <a:rPr lang="ru-RU" dirty="0" smtClean="0"/>
              <a:t>Вселенной</a:t>
            </a:r>
            <a:r>
              <a:rPr lang="ru-RU" dirty="0" smtClean="0"/>
              <a:t>, Солнечной системы и её планетах, о роли человека в изучении космического пространства.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проекта.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9262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Тип проекта: информационно-творческий.</a:t>
            </a:r>
          </a:p>
          <a:p>
            <a:r>
              <a:rPr lang="ru-RU" dirty="0" smtClean="0"/>
              <a:t>Срок реализации: краткосрочный с 21 по 25 августа.</a:t>
            </a:r>
          </a:p>
          <a:p>
            <a:r>
              <a:rPr lang="ru-RU" dirty="0" smtClean="0"/>
              <a:t>Виды деятельности: познавательно-исследовательская, коммуникативная, игровая, изобразительная.</a:t>
            </a:r>
          </a:p>
          <a:p>
            <a:r>
              <a:rPr lang="ru-RU" dirty="0" smtClean="0"/>
              <a:t>Участники проекта: дети подготовительной группы, воспитатели, родители.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Педагогический проект «День Российского Флага».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6096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-Систематизировать детские представления о Вселенной, Солнечной системы и её планетах.</a:t>
            </a:r>
          </a:p>
          <a:p>
            <a:r>
              <a:rPr lang="ru-RU" dirty="0" smtClean="0"/>
              <a:t>-Формировать понятие о себе, как о жителе планета Земля.</a:t>
            </a:r>
          </a:p>
          <a:p>
            <a:r>
              <a:rPr lang="ru-RU" dirty="0" smtClean="0"/>
              <a:t>-Развитие познавательных и интеллектуальных способностей детей, их творческий потенциал.</a:t>
            </a:r>
          </a:p>
          <a:p>
            <a:r>
              <a:rPr lang="ru-RU" dirty="0" smtClean="0"/>
              <a:t>-Воспитание чувства гордости за достижения отечественных учёных и космонавтов. Воспитание бережного отношения к тому, что есть на нашей планете.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проекта.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675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636912"/>
            <a:ext cx="3312368" cy="4080829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Беседа с детьми на тему: «Этот удивительный мир космоса»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2636912"/>
            <a:ext cx="3960440" cy="4049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24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132856"/>
            <a:ext cx="3384376" cy="449757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Рисование на тему: «Космос»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1623" y="2132856"/>
            <a:ext cx="4032448" cy="4481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771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564904"/>
            <a:ext cx="3744416" cy="403244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Лепка: «Космонавт».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564904"/>
            <a:ext cx="4217486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62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204864"/>
            <a:ext cx="3528392" cy="440972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Выставка работ на тему: «Космос»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204864"/>
            <a:ext cx="4207396" cy="4409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281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В ходе реализации проекта мы пришли к выводу. Что подобные занятия, игры, продуктивная деятельность объединяют детей общими впечатлениями, переживаниями, эмоциями, способствуют формированию чувства гордости за свою страну. У детей появился интерес к самостоятельному поиску ответов в различных источниках информации, повысилась мотивационная составляющая: дети стали задавать больше вопросов, интересоваться познавательной литературой.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2238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Вид проекта: познавательно-игровой.</a:t>
            </a:r>
          </a:p>
          <a:p>
            <a:r>
              <a:rPr lang="ru-RU" dirty="0" smtClean="0"/>
              <a:t>Срок реализации проекта: с 6.05.2024-24.05.2024 г.</a:t>
            </a:r>
          </a:p>
          <a:p>
            <a:r>
              <a:rPr lang="ru-RU" dirty="0" smtClean="0"/>
              <a:t>Участники проекта: дети подготовительной группы, родители, воспитатели.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 «Скоро в школу»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84608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Формировать представление о школе и положительное отношение к школьной жизни у старших дошкольников.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проекта.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22106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-Формирование мотивации учения и интереса к самому процессу обучения.</a:t>
            </a:r>
          </a:p>
          <a:p>
            <a:r>
              <a:rPr lang="ru-RU" dirty="0" smtClean="0"/>
              <a:t>-Снятие чувства тревоги и сомнения у дошкольников перед встречей со школой.</a:t>
            </a:r>
          </a:p>
          <a:p>
            <a:r>
              <a:rPr lang="ru-RU" dirty="0" smtClean="0"/>
              <a:t>-Повышение родительской компетентности в вопросах </a:t>
            </a:r>
            <a:r>
              <a:rPr lang="ru-RU" dirty="0" err="1" smtClean="0"/>
              <a:t>предшкольной</a:t>
            </a:r>
            <a:r>
              <a:rPr lang="ru-RU" dirty="0" smtClean="0"/>
              <a:t> подготовки.</a:t>
            </a:r>
          </a:p>
          <a:p>
            <a:r>
              <a:rPr lang="ru-RU" dirty="0" smtClean="0"/>
              <a:t>-Охрана и укрепление физического и психического здоровья детей.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проекта.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204390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1. Беседы на тему: «Как вы думаете чем школа отличается от детского сада?», «Что мы знаем о школе».</a:t>
            </a:r>
          </a:p>
          <a:p>
            <a:r>
              <a:rPr lang="ru-RU" dirty="0" smtClean="0"/>
              <a:t>2. Составление рассказов на тему: «Что такое школа».</a:t>
            </a:r>
          </a:p>
          <a:p>
            <a:r>
              <a:rPr lang="ru-RU" dirty="0" smtClean="0"/>
              <a:t>3. Просмотр мультфильмов «Остров ошибок», «В стране не выученных уроков», «</a:t>
            </a:r>
            <a:r>
              <a:rPr lang="ru-RU" dirty="0" err="1" smtClean="0"/>
              <a:t>Смешарики</a:t>
            </a:r>
            <a:r>
              <a:rPr lang="ru-RU" dirty="0" smtClean="0"/>
              <a:t> о школе»</a:t>
            </a:r>
          </a:p>
          <a:p>
            <a:r>
              <a:rPr lang="ru-RU" dirty="0" smtClean="0"/>
              <a:t>4. Проблемная ситуация «Если бы не было школы»</a:t>
            </a:r>
          </a:p>
          <a:p>
            <a:r>
              <a:rPr lang="ru-RU" dirty="0" smtClean="0"/>
              <a:t>5.Памятка для родителей «Что необходимо знать ребёнку к школе»</a:t>
            </a:r>
          </a:p>
          <a:p>
            <a:r>
              <a:rPr lang="ru-RU" dirty="0" smtClean="0"/>
              <a:t>6. Консультация для родителей «Скоро в школу мы пойдём».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Реализация проекта.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40606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Задачи:</a:t>
            </a:r>
          </a:p>
          <a:p>
            <a:r>
              <a:rPr lang="ru-RU" dirty="0" smtClean="0"/>
              <a:t>1. Обобщать знания детей о Государственном флаге.</a:t>
            </a:r>
          </a:p>
          <a:p>
            <a:r>
              <a:rPr lang="ru-RU" dirty="0" smtClean="0"/>
              <a:t>2. Уточнять представление детей о России как о государстве, в котором они живут.</a:t>
            </a:r>
          </a:p>
          <a:p>
            <a:r>
              <a:rPr lang="ru-RU" dirty="0" smtClean="0"/>
              <a:t>3. Способствовать обогащению словарного запаса по теме «Родина».</a:t>
            </a:r>
          </a:p>
          <a:p>
            <a:r>
              <a:rPr lang="ru-RU" dirty="0" smtClean="0"/>
              <a:t>4. Воспитывать любовь к Родине, чувство гордости за неё, уважительное отношение к Государственному флагу Р.Ф.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Цель. Формировать представления о значении Государственного флага Р.Ф.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318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420888"/>
            <a:ext cx="3384376" cy="361638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Дидактические игры: «Собери портфель в школу», «</a:t>
            </a:r>
            <a:r>
              <a:rPr lang="ru-RU" dirty="0" err="1" smtClean="0"/>
              <a:t>Букварик</a:t>
            </a:r>
            <a:r>
              <a:rPr lang="ru-RU" dirty="0" smtClean="0"/>
              <a:t>».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2743" y="2420888"/>
            <a:ext cx="3960440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5032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346321"/>
            <a:ext cx="3384376" cy="4079631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Сюжетно-ролевая игра «Школа».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8" y="2348880"/>
            <a:ext cx="3960441" cy="4077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34772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949442"/>
            <a:ext cx="3528392" cy="448173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прописями.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949442"/>
            <a:ext cx="3991372" cy="4481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09052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Проект «Скоро в школу» помог детям и родителям лучше понять школьную жизнь, оценить свои знания и умения перед школой. Сформулировал внутреннюю </a:t>
            </a:r>
            <a:r>
              <a:rPr lang="ru-RU" smtClean="0"/>
              <a:t>позицию школьника, с  </a:t>
            </a:r>
            <a:r>
              <a:rPr lang="ru-RU" dirty="0" smtClean="0"/>
              <a:t>помощью единства требований родителей и воспитателей.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77836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060848"/>
            <a:ext cx="3312368" cy="4416493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Изготовление плаката: «Флаг России».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916832"/>
            <a:ext cx="3744416" cy="4653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934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132856"/>
            <a:ext cx="3744416" cy="432048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Изготовление флажков.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132856"/>
            <a:ext cx="3960440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22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060848"/>
            <a:ext cx="4824536" cy="4555997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Беседа с детьми на тему: «День рождение Российского флага».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089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291190"/>
            <a:ext cx="4032448" cy="4018131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Дидактическая игра «Собери Российский флаг».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91190"/>
            <a:ext cx="3744416" cy="4005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54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3456" y="1589660"/>
            <a:ext cx="6508904" cy="488167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Совместное мероприятие с детьми младшей группы.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8733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-У детей сформированы знания об истории возникновения Российского флага, её отличительных особенностях, значению цветов.</a:t>
            </a:r>
          </a:p>
          <a:p>
            <a:r>
              <a:rPr lang="ru-RU" dirty="0" smtClean="0"/>
              <a:t>-Дети имеют представление о дне Российского флага.</a:t>
            </a:r>
          </a:p>
          <a:p>
            <a:r>
              <a:rPr lang="ru-RU" smtClean="0"/>
              <a:t>-Проявляют </a:t>
            </a:r>
            <a:r>
              <a:rPr lang="ru-RU" dirty="0" smtClean="0"/>
              <a:t>познавательную активность к истории своего государства.</a:t>
            </a:r>
          </a:p>
          <a:p>
            <a:r>
              <a:rPr lang="ru-RU" dirty="0" smtClean="0"/>
              <a:t>-Проявляют интерес к творческой деятельности (могут самостоятельно изготовлять из бумаги и рисовать флаг России).Испытывают уважение и любовь к Родине, чувство гордости за свою страну.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Результат.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1895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187</TotalTime>
  <Words>895</Words>
  <Application>Microsoft Office PowerPoint</Application>
  <PresentationFormat>Экран (4:3)</PresentationFormat>
  <Paragraphs>83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Волна</vt:lpstr>
      <vt:lpstr>Отчёт по проектам подготовительная группа «Василёк»</vt:lpstr>
      <vt:lpstr>Педагогический проект «День Российского Флага».</vt:lpstr>
      <vt:lpstr>Цель. Формировать представления о значении Государственного флага Р.Ф.</vt:lpstr>
      <vt:lpstr>Изготовление плаката: «Флаг России».</vt:lpstr>
      <vt:lpstr>Изготовление флажков.</vt:lpstr>
      <vt:lpstr>Беседа с детьми на тему: «День рождение Российского флага».</vt:lpstr>
      <vt:lpstr>Дидактическая игра «Собери Российский флаг».</vt:lpstr>
      <vt:lpstr>Совместное мероприятие с детьми младшей группы.</vt:lpstr>
      <vt:lpstr>Результат. </vt:lpstr>
      <vt:lpstr>Проект по ПДД «Безопасный пешеход начинается с детства».</vt:lpstr>
      <vt:lpstr>Цель проекта.</vt:lpstr>
      <vt:lpstr>Задачи проекта.</vt:lpstr>
      <vt:lpstr>Выставка материала по ПДД.</vt:lpstr>
      <vt:lpstr>Беседа с детьми на тему: «В стране дорожных знаков».</vt:lpstr>
      <vt:lpstr>Дидактическая игра «Собери дорожный знак».</vt:lpstr>
      <vt:lpstr>Игровые ситуации по ПДД.</vt:lpstr>
      <vt:lpstr>Результат.</vt:lpstr>
      <vt:lpstr>Проект «Космос».</vt:lpstr>
      <vt:lpstr>Цель проекта.</vt:lpstr>
      <vt:lpstr>Задачи проекта.</vt:lpstr>
      <vt:lpstr>Беседа с детьми на тему: «Этот удивительный мир космоса»</vt:lpstr>
      <vt:lpstr>Рисование на тему: «Космос»</vt:lpstr>
      <vt:lpstr>Лепка: «Космонавт».</vt:lpstr>
      <vt:lpstr>Выставка работ на тему: «Космос»</vt:lpstr>
      <vt:lpstr>Результат.</vt:lpstr>
      <vt:lpstr>Проект «Скоро в школу»</vt:lpstr>
      <vt:lpstr>Цель проекта.</vt:lpstr>
      <vt:lpstr>Задачи проекта.</vt:lpstr>
      <vt:lpstr>Реализация проекта.</vt:lpstr>
      <vt:lpstr>Дидактические игры: «Собери портфель в школу», «Букварик».</vt:lpstr>
      <vt:lpstr>Сюжетно-ролевая игра «Школа».</vt:lpstr>
      <vt:lpstr>Работа с прописями.</vt:lpstr>
      <vt:lpstr>Результат.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Отчёт проектам подготовительная группа «Василёк»</dc:title>
  <dc:creator>Windows User</dc:creator>
  <cp:lastModifiedBy>Windows User</cp:lastModifiedBy>
  <cp:revision>37</cp:revision>
  <dcterms:created xsi:type="dcterms:W3CDTF">2024-05-04T07:44:35Z</dcterms:created>
  <dcterms:modified xsi:type="dcterms:W3CDTF">2024-05-21T02:58:04Z</dcterms:modified>
</cp:coreProperties>
</file>