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x-wmf"/>
  <Default Extension="pct" ContentType="image/pct"/>
  <Default Extension="pcx" ContentType="image/pcx"/>
  <Default Extension="tga" ContentType="image/tga"/>
  <Default Extension="svg" ContentType="image/svg+xml"/>
  <Default Extension="avi" ContentType="video/avi"/>
  <Default Extension="wmv" ContentType="video/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dMasterIdLst>
    <p:sldMasterId id="2147483785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x="12192000" cy="6858000"/>
  <p:notesSz cx="6858000" cy="9144000"/>
  <p:defaultTextStyle>
    <a:lvl1pPr marL="0" marR="0" indent="0" algn="l" defTabSz="4572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cap="none" spc="0" baseline="0">
        <a:solidFill>
          <a:schemeClr val="tx1"/>
        </a:solidFill>
        <a:effectLst/>
        <a:latin typeface="Century Schoolbook" pitchFamily="0" charset="0"/>
        <a:ea typeface="Century Schoolbook" pitchFamily="0" charset="0"/>
        <a:cs typeface="Century Schoolbook" pitchFamily="0" charset="0"/>
      </a:defRPr>
    </a:lvl1pPr>
    <a:lvl2pPr marL="457200" marR="0" indent="0" algn="l" defTabSz="4572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cap="none" spc="0" baseline="0">
        <a:solidFill>
          <a:schemeClr val="tx1"/>
        </a:solidFill>
        <a:effectLst/>
        <a:latin typeface="Century Schoolbook" pitchFamily="0" charset="0"/>
        <a:ea typeface="Century Schoolbook" pitchFamily="0" charset="0"/>
        <a:cs typeface="Century Schoolbook" pitchFamily="0" charset="0"/>
      </a:defRPr>
    </a:lvl2pPr>
    <a:lvl3pPr marL="914400" marR="0" indent="0" algn="l" defTabSz="4572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cap="none" spc="0" baseline="0">
        <a:solidFill>
          <a:schemeClr val="tx1"/>
        </a:solidFill>
        <a:effectLst/>
        <a:latin typeface="Century Schoolbook" pitchFamily="0" charset="0"/>
        <a:ea typeface="Century Schoolbook" pitchFamily="0" charset="0"/>
        <a:cs typeface="Century Schoolbook" pitchFamily="0" charset="0"/>
      </a:defRPr>
    </a:lvl3pPr>
    <a:lvl4pPr marL="1371600" marR="0" indent="0" algn="l" defTabSz="4572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cap="none" spc="0" baseline="0">
        <a:solidFill>
          <a:schemeClr val="tx1"/>
        </a:solidFill>
        <a:effectLst/>
        <a:latin typeface="Century Schoolbook" pitchFamily="0" charset="0"/>
        <a:ea typeface="Century Schoolbook" pitchFamily="0" charset="0"/>
        <a:cs typeface="Century Schoolbook" pitchFamily="0" charset="0"/>
      </a:defRPr>
    </a:lvl4pPr>
    <a:lvl5pPr marL="1828800" marR="0" indent="0" algn="l" defTabSz="4572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cap="none" spc="0" baseline="0">
        <a:solidFill>
          <a:schemeClr val="tx1"/>
        </a:solidFill>
        <a:effectLst/>
        <a:latin typeface="Century Schoolbook" pitchFamily="0" charset="0"/>
        <a:ea typeface="Century Schoolbook" pitchFamily="0" charset="0"/>
        <a:cs typeface="Century Schoolbook" pitchFamily="0" charset="0"/>
      </a:defRPr>
    </a:lvl5pPr>
    <a:lvl6pPr marL="2286000" marR="0" indent="0" algn="l" defTabSz="4572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cap="none" spc="0" baseline="0">
        <a:solidFill>
          <a:schemeClr val="tx1"/>
        </a:solidFill>
        <a:effectLst/>
        <a:latin typeface="Century Schoolbook" pitchFamily="0" charset="0"/>
        <a:ea typeface="Century Schoolbook" pitchFamily="0" charset="0"/>
        <a:cs typeface="Century Schoolbook" pitchFamily="0" charset="0"/>
      </a:defRPr>
    </a:lvl6pPr>
    <a:lvl7pPr marL="2743200" marR="0" indent="0" algn="l" defTabSz="4572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cap="none" spc="0" baseline="0">
        <a:solidFill>
          <a:schemeClr val="tx1"/>
        </a:solidFill>
        <a:effectLst/>
        <a:latin typeface="Century Schoolbook" pitchFamily="0" charset="0"/>
        <a:ea typeface="Century Schoolbook" pitchFamily="0" charset="0"/>
        <a:cs typeface="Century Schoolbook" pitchFamily="0" charset="0"/>
      </a:defRPr>
    </a:lvl7pPr>
    <a:lvl8pPr marL="3200400" marR="0" indent="0" algn="l" defTabSz="4572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cap="none" spc="0" baseline="0">
        <a:solidFill>
          <a:schemeClr val="tx1"/>
        </a:solidFill>
        <a:effectLst/>
        <a:latin typeface="Century Schoolbook" pitchFamily="0" charset="0"/>
        <a:ea typeface="Century Schoolbook" pitchFamily="0" charset="0"/>
        <a:cs typeface="Century Schoolbook" pitchFamily="0" charset="0"/>
      </a:defRPr>
    </a:lvl8pPr>
    <a:lvl9pPr marL="3657600" marR="0" indent="0" algn="l" defTabSz="4572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cap="none" spc="0" baseline="0">
        <a:solidFill>
          <a:schemeClr val="tx1"/>
        </a:solidFill>
        <a:effectLst/>
        <a:latin typeface="Century Schoolbook" pitchFamily="0" charset="0"/>
        <a:ea typeface="Century Schoolbook" pitchFamily="0" charset="0"/>
        <a:cs typeface="Century Schoolbook" pitchFamily="0" charset="0"/>
      </a:defRPr>
    </a:lvl9pPr>
  </p:defaultTextStyle>
</p:presentation>
</file>

<file path=ppt/presProps.xml><?xml version="1.0" encoding="utf-8"?>
<p:presentation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howPr showNarration="1">
    <p:penClr>
      <a:srgbClr val="0000FF"/>
    </p:penClr>
  </p:showPr>
  <p:extLst>
    <p:ext uri="smNativeData">
      <pr:smAppRevision xmlns:pr="smNativeData" xmlns="smNativeData" dt="1677332444" val="1050" revOS="4"/>
      <pr:smFileRevision xmlns:pr="smNativeData" xmlns="smNativeData" dt="1677332444" val="101"/>
      <pr:guideOptions xmlns:pr="smNativeData" xmlns="smNativeData" dt="1677332444" snapToBorder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ideViewPr>
    <p:cSldViewPr snapToGrid="0">
      <p:cViewPr varScale="1">
        <p:scale>
          <a:sx n="94" d="100"/>
          <a:sy n="94" d="100"/>
        </p:scale>
        <p:origin x="377" y="479"/>
      </p:cViewPr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19" d="100"/>
        <a:sy n="19" d="100"/>
      </p:scale>
      <p:origin x="0" y="0"/>
    </p:cViewPr>
  </p:sorterViewPr>
  <p:notesViewPr>
    <p:cSldViewPr snapToGrid="0">
      <p:cViewPr>
        <p:scale>
          <a:sx n="94" d="100"/>
          <a:sy n="94" d="100"/>
        </p:scale>
        <p:origin x="377" y="479"/>
      </p:cViewPr>
    </p:cSldViewPr>
  </p:notesViewPr>
  <p:gridSpacing cx="73477120" cy="73477120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/Relationship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showMasterSp="0" type="title" preserve="1">
  <p:cSld name="Титульный слайд">
    <p:bg>
      <p:bgPr>
        <a:solidFill>
          <a:srgbClr val="3535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wcAAKsEAACzQQAAiB0AABAAAAAmAAAACAAAAAGgAAAAAAAA"/>
              </a:ext>
            </a:extLst>
          </p:cNvSpPr>
          <p:nvPr>
            <p:ph type="ctrTitle"/>
          </p:nvPr>
        </p:nvSpPr>
        <p:spPr>
          <a:xfrm>
            <a:off x="1261745" y="758825"/>
            <a:ext cx="9418320" cy="404177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l">
              <a:lnSpc>
                <a:spcPct val="85000"/>
              </a:lnSpc>
              <a:defRPr lang="en-us" sz="7200" cap="none" baseline="0">
                <a:solidFill>
                  <a:schemeClr val="tx1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r>
              <a:rPr lang="ru-ru" cap="none"/>
              <a:t>Образец заголовка</a:t>
            </a:r>
            <a:endParaRPr lang="ru-ru" cap="none"/>
          </a:p>
        </p:txBody>
      </p:sp>
      <p:sp>
        <p:nvSpPr>
          <p:cNvPr id="3" name="Subtitle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wcAAIgdAACzQQAA8CcAABAAAAAmAAAACAAAAAGgAAAAAAAA"/>
              </a:ext>
            </a:extLst>
          </p:cNvSpPr>
          <p:nvPr>
            <p:ph type="subTitle" idx="1"/>
          </p:nvPr>
        </p:nvSpPr>
        <p:spPr>
          <a:xfrm>
            <a:off x="1261745" y="4800600"/>
            <a:ext cx="9418320" cy="1691640"/>
          </a:xfr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marL="0" indent="0" algn="l">
              <a:buNone/>
              <a:defRPr lang="en-us" sz="2200" cap="none" baseline="0">
                <a:solidFill>
                  <a:srgbClr val="BFBFBF"/>
                </a:solidFill>
              </a:defRPr>
            </a:lvl1pPr>
            <a:lvl2pPr marL="457200" indent="0" algn="ctr">
              <a:buNone/>
              <a:defRPr lang="en-us" sz="2200" cap="none"/>
            </a:lvl2pPr>
            <a:lvl3pPr marL="914400" indent="0" algn="ctr">
              <a:buNone/>
              <a:defRPr lang="en-us" sz="2200" cap="none"/>
            </a:lvl3pPr>
            <a:lvl4pPr marL="1371600" indent="0" algn="ctr">
              <a:buNone/>
              <a:defRPr lang="en-us" sz="2000" cap="none"/>
            </a:lvl4pPr>
            <a:lvl5pPr marL="1828800" indent="0" algn="ctr">
              <a:buNone/>
              <a:defRPr lang="en-us" sz="2000" cap="none"/>
            </a:lvl5pPr>
            <a:lvl6pPr marL="2286000" indent="0" algn="ctr">
              <a:buNone/>
              <a:defRPr lang="en-us" sz="2000" cap="none"/>
            </a:lvl6pPr>
            <a:lvl7pPr marL="2743200" indent="0" algn="ctr">
              <a:buNone/>
              <a:defRPr lang="en-us" sz="2000" cap="none"/>
            </a:lvl7pPr>
            <a:lvl8pPr marL="3200400" indent="0" algn="ctr">
              <a:buNone/>
              <a:defRPr lang="en-us" sz="2000" cap="none"/>
            </a:lvl8pPr>
            <a:lvl9pPr marL="3657600" indent="0" algn="ctr">
              <a:buNone/>
              <a:defRPr lang="en-us" sz="2000" cap="none"/>
            </a:lvl9pPr>
          </a:lstStyle>
          <a:p>
            <a:pPr>
              <a:defRPr lang="en-us"/>
            </a:pPr>
            <a:r>
              <a:rPr lang="ru-ru" cap="none"/>
              <a:t>Образец подзаголовка</a:t>
            </a:r>
            <a:endParaRPr lang="ru-ru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GgBAABoSQAAIA0AABAAAAAmAAAACAAAAACAAAAAAAAA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us" cap="none">
                <a:solidFill>
                  <a:srgbClr val="7F7F7F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fld id="{3905CBD2-9CD4-503D-9ABD-6A6885F36C3F}" type="datetime1">
              <a:rPr lang="ru-ru" cap="none"/>
              <a:t/>
            </a:fld>
            <a:endParaRPr lang="ru-ru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AAPAABoSQAACCUAABAAAAAmAAAACAAAAACAAAAAAAAA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us" cap="none">
                <a:solidFill>
                  <a:srgbClr val="A5A5A5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endParaRPr lang="ru-ru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3A/6YxMAAAAlAAAAZAAAAA0AAAAASAAAAEgAAABI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eEUAAPglAAAYSwAAnykAABAAAAAmAAAACAAAAACAAAAAAAAA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cap="none">
                <a:solidFill>
                  <a:srgbClr val="A5A5A5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fld id="{3905C080-CED4-5036-9ABD-38638EF36C6D}" type="slidenum">
              <a:rPr lang="ru-ru" cap="none"/>
              <a:t/>
            </a:fld>
            <a:endParaRPr lang="ru-ru" cap="none"/>
          </a:p>
        </p:txBody>
      </p:sp>
      <p:sp>
        <p:nvSpPr>
          <p:cNvPr id="7" name="Rectangle 6"/>
          <p:cNvSpPr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EAAAAAAAAAb290DP///wgAAAAAAAAAAAAAAAAAAAAAAAAAAAAAAAAAAAAAZAAAAAEAAABAAAAAAAAAAAAAAAAAAAAAAAAAAAAAAAAAAAAAAAAAAAAAAAAAAAAAAAAAAAAAAAAAAAAAAAAAAAAAAAAAAAAAAAAAAAAAAAAAAAAAAAAAAAAAAAAAAAAAFAAAADwAAAAAAAAAAAAAAFJSVgAW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QAAAAEAAAAAAAAAAAAAAAAAAAAAAAAAAAAAAAAAAAAAAAAAAFJSVgB/f38ARkZKA8zMzADAwP8Af39/AAAAAAAAAAAAAAAAAAAAAAAAAAAAIQAAABgAAAAUAAAAAAAAAAAAAADQAgAAMCoAABAAAAAmAAAACAAAAP//////////"/>
              </a:ext>
            </a:extLst>
          </p:cNvSpPr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/>
</p:sldLayout>
</file>

<file path=ppt/slideLayouts/slideLayout10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ru-ru" cap="none"/>
              <a:t>Образец заголовка</a:t>
            </a:r>
            <a:endParaRPr lang="ru-ru" cap="none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Q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wcAAEALAACjPAAABCYAABAAAAAmAAAACAAAAAIAAAAAAAAA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rPr lang="ru-ru" cap="none"/>
              <a:t>Образец текста</a:t>
            </a:r>
            <a:endParaRPr lang="ru-ru" cap="none"/>
          </a:p>
          <a:p>
            <a:pPr lvl="1">
              <a:defRPr lang="en-us"/>
            </a:pPr>
            <a:r>
              <a:rPr lang="ru-ru" cap="none"/>
              <a:t>Второй уровень</a:t>
            </a:r>
            <a:endParaRPr lang="ru-ru" cap="none"/>
          </a:p>
          <a:p>
            <a:pPr lvl="2">
              <a:defRPr lang="en-us"/>
            </a:pPr>
            <a:r>
              <a:rPr lang="ru-ru" cap="none"/>
              <a:t>Третий уровень</a:t>
            </a:r>
            <a:endParaRPr lang="ru-ru" cap="none"/>
          </a:p>
          <a:p>
            <a:pPr lvl="3">
              <a:defRPr lang="en-us"/>
            </a:pPr>
            <a:r>
              <a:rPr lang="ru-ru" cap="none"/>
              <a:t>Четвертый уровень</a:t>
            </a:r>
            <a:endParaRPr lang="ru-ru" cap="none"/>
          </a:p>
          <a:p>
            <a:pPr lvl="4">
              <a:defRPr lang="en-us"/>
            </a:pPr>
            <a:r>
              <a:rPr lang="ru-ru" cap="none"/>
              <a:t>Пятый уровень</a:t>
            </a:r>
            <a:endParaRPr lang="ru-ru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GgBAABoSQAAIA0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3905FD9A-D4D4-500B-9ABD-225EB3F36C77}" type="datetime1">
              <a:rPr lang="ru-ru" cap="none"/>
              <a:t>24.02.2023</a:t>
            </a:fld>
            <a:endParaRPr lang="ru-ru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AAPAABoSQAACCU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ru-ru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3A/6YxMAAAAlAAAAZAAAAA0AAAAASAAAAEgAAABI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eEUAAPglAAAYSwAAny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3905892C-62D4-507F-9ABD-942AC7F36CC1}" type="slidenum">
              <a:rPr lang="ru-ru" cap="none"/>
              <a:t>‹#›</a:t>
            </a:fld>
            <a:endParaRPr lang="ru-ru" cap="none"/>
          </a:p>
        </p:txBody>
      </p:sp>
    </p:spTree>
  </p:cSld>
  <p:clrMapOvr>
    <a:masterClrMapping/>
  </p:clrMapOvr>
  <p:hf hdr="0" ftr="0"/>
</p:sldLayout>
</file>

<file path=ppt/slideLayouts/slideLayout1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Q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NDUAAFgCAABwRAAAnyYAABAAAAAmAAAACAAAAAMAAAAAAAAA"/>
              </a:ext>
            </a:extLst>
          </p:cNvSpPr>
          <p:nvPr>
            <p:ph type="title"/>
          </p:nvPr>
        </p:nvSpPr>
        <p:spPr>
          <a:xfrm>
            <a:off x="8648700" y="381000"/>
            <a:ext cx="2476500" cy="5897245"/>
          </a:xfrm>
        </p:spPr>
        <p:txBody>
          <a:bodyPr vert="vert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n-us"/>
            </a:pPr>
            <a:r>
              <a:rPr lang="ru-ru" cap="none"/>
              <a:t>Образец заголовка</a:t>
            </a:r>
            <a:endParaRPr lang="ru-ru" cap="none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Q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AQAAFgCAABENAAAnyYAABAAAAAmAAAACAAAAAMAAAAAAAAA"/>
              </a:ext>
            </a:extLst>
          </p:cNvSpPr>
          <p:nvPr>
            <p:ph idx="1"/>
          </p:nvPr>
        </p:nvSpPr>
        <p:spPr>
          <a:xfrm>
            <a:off x="762000" y="381000"/>
            <a:ext cx="7734300" cy="5897245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rPr lang="ru-ru" cap="none"/>
              <a:t>Образец текста</a:t>
            </a:r>
            <a:endParaRPr lang="ru-ru" cap="none"/>
          </a:p>
          <a:p>
            <a:pPr lvl="1">
              <a:defRPr lang="en-us"/>
            </a:pPr>
            <a:r>
              <a:rPr lang="ru-ru" cap="none"/>
              <a:t>Второй уровень</a:t>
            </a:r>
            <a:endParaRPr lang="ru-ru" cap="none"/>
          </a:p>
          <a:p>
            <a:pPr lvl="2">
              <a:defRPr lang="en-us"/>
            </a:pPr>
            <a:r>
              <a:rPr lang="ru-ru" cap="none"/>
              <a:t>Третий уровень</a:t>
            </a:r>
            <a:endParaRPr lang="ru-ru" cap="none"/>
          </a:p>
          <a:p>
            <a:pPr lvl="3">
              <a:defRPr lang="en-us"/>
            </a:pPr>
            <a:r>
              <a:rPr lang="ru-ru" cap="none"/>
              <a:t>Четвертый уровень</a:t>
            </a:r>
            <a:endParaRPr lang="ru-ru" cap="none"/>
          </a:p>
          <a:p>
            <a:pPr lvl="4">
              <a:defRPr lang="en-us"/>
            </a:pPr>
            <a:r>
              <a:rPr lang="ru-ru" cap="none"/>
              <a:t>Пятый уровень</a:t>
            </a:r>
            <a:endParaRPr lang="ru-ru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GgBAABoSQAAIA0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3905807B-35D4-5076-9ABD-C323CEF36C96}" type="datetime1">
              <a:rPr lang="ru-ru" cap="none"/>
              <a:t>24.02.2023</a:t>
            </a:fld>
            <a:endParaRPr lang="ru-ru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AAPAABoSQAACCU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ru-ru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3A/6YxMAAAAlAAAAZAAAAA0AAAAASAAAAEgAAABI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eEUAAPglAAAYSwAAny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3905A19A-D4D4-5057-9ABD-2202EFF36C77}" type="slidenum">
              <a:rPr lang="ru-ru" cap="none"/>
              <a:t>‹#›</a:t>
            </a:fld>
            <a:endParaRPr lang="ru-ru" cap="none"/>
          </a:p>
        </p:txBody>
      </p:sp>
    </p:spTree>
  </p:cSld>
  <p:clrMapOvr>
    <a:masterClrMapping/>
  </p:clrMapOvr>
  <p:hf hdr="0" ftr="0"/>
</p:sldLayout>
</file>

<file path=ppt/slideLayouts/slideLayout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ru-ru" cap="none"/>
              <a:t>Образец заголовка</a:t>
            </a:r>
            <a:endParaRPr lang="ru-ru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wcAAEALAACjPAAABCYAABAAAAAmAAAACAAAAAAAAAAAAAAA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en-us"/>
            </a:pPr>
            <a:r>
              <a:rPr lang="ru-ru" cap="none"/>
              <a:t>Образец текста</a:t>
            </a:r>
            <a:endParaRPr lang="ru-ru" cap="none"/>
          </a:p>
          <a:p>
            <a:pPr lvl="1">
              <a:defRPr lang="en-us"/>
            </a:pPr>
            <a:r>
              <a:rPr lang="ru-ru" cap="none"/>
              <a:t>Второй уровень</a:t>
            </a:r>
            <a:endParaRPr lang="ru-ru" cap="none"/>
          </a:p>
          <a:p>
            <a:pPr lvl="2">
              <a:defRPr lang="en-us"/>
            </a:pPr>
            <a:r>
              <a:rPr lang="ru-ru" cap="none"/>
              <a:t>Третий уровень</a:t>
            </a:r>
            <a:endParaRPr lang="ru-ru" cap="none"/>
          </a:p>
          <a:p>
            <a:pPr lvl="3">
              <a:defRPr lang="en-us"/>
            </a:pPr>
            <a:r>
              <a:rPr lang="ru-ru" cap="none"/>
              <a:t>Четвертый уровень</a:t>
            </a:r>
            <a:endParaRPr lang="ru-ru" cap="none"/>
          </a:p>
          <a:p>
            <a:pPr lvl="4">
              <a:defRPr lang="en-us"/>
            </a:pPr>
            <a:r>
              <a:rPr lang="ru-ru" cap="none"/>
              <a:t>Пятый уровень</a:t>
            </a:r>
            <a:endParaRPr lang="ru-ru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GgBAABoSQAAIA0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3905BF63-2DD4-5049-9ABD-DB1CF1F36C8E}" type="datetime1">
              <a:rPr lang="ru-ru" cap="none"/>
              <a:t/>
            </a:fld>
            <a:endParaRPr lang="ru-ru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BwcH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AAPAABoSQAACCU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ru-ru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3A/6YxMAAAAlAAAAZAAAAA0AAAAASAAAAEgAAABI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eEUAAPglAAAYSwAAny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3905D8F2-BCD4-502E-9ABD-4A7B96F36C1F}" type="slidenum">
              <a:rPr lang="ru-ru" cap="none"/>
              <a:t/>
            </a:fld>
            <a:endParaRPr lang="ru-ru" cap="none"/>
          </a:p>
        </p:txBody>
      </p:sp>
    </p:spTree>
  </p:cSld>
  <p:clrMapOvr>
    <a:masterClrMapping/>
  </p:clrMapOvr>
  <p:hf hdr="0" ftr="0"/>
</p:sldLayout>
</file>

<file path=ppt/slideLayouts/slideLayout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wcAAKsEAACzQQAAiB0AABAAAAAmAAAACAAAAAGgAAAAAAAA"/>
              </a:ext>
            </a:extLst>
          </p:cNvSpPr>
          <p:nvPr>
            <p:ph type="title"/>
          </p:nvPr>
        </p:nvSpPr>
        <p:spPr>
          <a:xfrm>
            <a:off x="1261745" y="758825"/>
            <a:ext cx="9418320" cy="404177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lnSpc>
                <a:spcPct val="85000"/>
              </a:lnSpc>
              <a:defRPr lang="en-us" sz="7200" b="0" cap="none"/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r>
              <a:rPr lang="ru-ru" cap="none"/>
              <a:t>Образец заголовка</a:t>
            </a:r>
            <a:endParaRPr lang="ru-ru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wcAAIgdAACzQQAA8CcAABAAAAAmAAAACAAAAAGgAAAAAAAA"/>
              </a:ext>
            </a:extLst>
          </p:cNvSpPr>
          <p:nvPr>
            <p:ph idx="1"/>
          </p:nvPr>
        </p:nvSpPr>
        <p:spPr>
          <a:xfrm>
            <a:off x="1261745" y="4800600"/>
            <a:ext cx="9418320" cy="1691640"/>
          </a:xfr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marL="0" indent="0">
              <a:buNone/>
              <a:defRPr lang="en-us" sz="2200" cap="none">
                <a:solidFill>
                  <a:srgbClr val="595959"/>
                </a:solidFill>
              </a:defRPr>
            </a:lvl1pPr>
            <a:lvl2pPr marL="457200" indent="0">
              <a:buNone/>
              <a:defRPr lang="en-us" sz="1800" cap="none">
                <a:solidFill>
                  <a:srgbClr val="8C8C8C"/>
                </a:solidFill>
              </a:defRPr>
            </a:lvl2pPr>
            <a:lvl3pPr marL="914400" indent="0">
              <a:buNone/>
              <a:defRPr lang="en-us" sz="1600" cap="none">
                <a:solidFill>
                  <a:srgbClr val="8C8C8C"/>
                </a:solidFill>
              </a:defRPr>
            </a:lvl3pPr>
            <a:lvl4pPr marL="1371600" indent="0">
              <a:buNone/>
              <a:defRPr lang="en-us" sz="1400" cap="none">
                <a:solidFill>
                  <a:srgbClr val="8C8C8C"/>
                </a:solidFill>
              </a:defRPr>
            </a:lvl4pPr>
            <a:lvl5pPr marL="1828800" indent="0">
              <a:buNone/>
              <a:defRPr lang="en-us" sz="1400" cap="none">
                <a:solidFill>
                  <a:srgbClr val="8C8C8C"/>
                </a:solidFill>
              </a:defRPr>
            </a:lvl5pPr>
            <a:lvl6pPr marL="2286000" indent="0">
              <a:buNone/>
              <a:defRPr lang="en-us" sz="1400" cap="none">
                <a:solidFill>
                  <a:srgbClr val="8C8C8C"/>
                </a:solidFill>
              </a:defRPr>
            </a:lvl6pPr>
            <a:lvl7pPr marL="2743200" indent="0">
              <a:buNone/>
              <a:defRPr lang="en-us" sz="1400" cap="none">
                <a:solidFill>
                  <a:srgbClr val="8C8C8C"/>
                </a:solidFill>
              </a:defRPr>
            </a:lvl7pPr>
            <a:lvl8pPr marL="3200400" indent="0">
              <a:buNone/>
              <a:defRPr lang="en-us" sz="1400" cap="none">
                <a:solidFill>
                  <a:srgbClr val="8C8C8C"/>
                </a:solidFill>
              </a:defRPr>
            </a:lvl8pPr>
            <a:lvl9pPr marL="3657600" indent="0">
              <a:buNone/>
              <a:defRPr lang="en-us" sz="1400" cap="none">
                <a:solidFill>
                  <a:srgbClr val="8C8C8C"/>
                </a:solidFill>
              </a:defRPr>
            </a:lvl9pPr>
          </a:lstStyle>
          <a:p>
            <a:pPr>
              <a:defRPr lang="en-us"/>
            </a:pPr>
            <a:r>
              <a:rPr lang="ru-ru" cap="none"/>
              <a:t>Образец текста</a:t>
            </a:r>
            <a:endParaRPr lang="ru-ru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GgBAABoSQAAIA0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3905EE57-19D4-5018-9ABD-EF4DA0F36CBA}" type="datetime1">
              <a:rPr lang="ru-ru" cap="none"/>
              <a:t>24.02.2023</a:t>
            </a:fld>
            <a:endParaRPr lang="ru-ru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AAPAABoSQAACCU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ru-ru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3A/6YxMAAAAlAAAAZAAAAA0AAAAASAAAAEgAAABI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eEUAAPglAAAYSwAAny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3905FFD6-98D4-5009-9ABD-6E5CB1F36C3B}" type="slidenum">
              <a:rPr lang="ru-ru" cap="none"/>
              <a:t>‹#›</a:t>
            </a:fld>
            <a:endParaRPr lang="ru-ru" cap="none"/>
          </a:p>
        </p:txBody>
      </p:sp>
      <p:sp>
        <p:nvSpPr>
          <p:cNvPr id="7" name="Rectangle 6"/>
          <p:cNvSpPr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EAAAAAAAAAb290DP///wgAAAAAAAAAAAAAAAAAAAAAAAAAAAAAAAAAAAAAZAAAAAEAAABAAAAAAAAAAAAAAAAAAAAAAAAAAAAAAAAAAAAAAAAAAAAAAAAAAAAAAAAAAAAAAAAAAAAAAAAAAAAAAAAAAAAAAAAAAAAAAAAAAAAAAAAAAAAAAAAAAAAAFAAAADwAAAAAAAAAAAAAAFJSVgAW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BwcH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FJSVgB/f38AAAAAA8zMzADAwP8Af39/AAAAAAAAAAAAAAAAAAAAAAAAAAAAIQAAABgAAAAUAAAAAAAAAAAAAADQAgAAMCoAABAAAAAmAAAACAAAAP//////////"/>
              </a:ext>
            </a:extLst>
          </p:cNvSpPr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</p:sp>
    </p:spTree>
  </p:cSld>
  <p:clrMapOvr>
    <a:masterClrMapping/>
  </p:clrMapOvr>
  <p:hf hdr="0" ftr="0"/>
</p:sldLayout>
</file>

<file path=ppt/slideLayouts/slideLayout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ru-ru" cap="none"/>
              <a:t>Образец заголовка</a:t>
            </a:r>
            <a:endParaRPr lang="ru-ru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BwcH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wcAAEALAABTIwAABCYAABAAAAAmAAAACAAAAAGAAAAAAAAA"/>
              </a:ext>
            </a:extLst>
          </p:cNvSpPr>
          <p:nvPr>
            <p:ph idx="1"/>
          </p:nvPr>
        </p:nvSpPr>
        <p:spPr>
          <a:xfrm>
            <a:off x="1261745" y="1828800"/>
            <a:ext cx="4480560" cy="4351020"/>
          </a:xfrm>
        </p:spPr>
        <p:txBody>
          <a:bodyPr/>
          <a:lstStyle>
            <a:lvl1pPr>
              <a:defRPr lang="en-us" sz="1800" cap="none"/>
            </a:lvl1pPr>
            <a:lvl2pPr>
              <a:defRPr lang="en-us" sz="1600" cap="none"/>
            </a:lvl2pPr>
            <a:lvl3pPr>
              <a:defRPr lang="en-us" sz="1400" cap="none"/>
            </a:lvl3pPr>
            <a:lvl4pPr>
              <a:defRPr lang="en-us" sz="1400" cap="none"/>
            </a:lvl4pPr>
            <a:lvl5pPr>
              <a:defRPr lang="en-us" sz="1400" cap="none"/>
            </a:lvl5pPr>
            <a:lvl6pPr>
              <a:defRPr lang="en-us" sz="1400" cap="none"/>
            </a:lvl6pPr>
            <a:lvl7pPr>
              <a:defRPr lang="en-us" sz="1400" cap="none"/>
            </a:lvl7pPr>
            <a:lvl8pPr>
              <a:defRPr lang="en-us" sz="1400" cap="none"/>
            </a:lvl8pPr>
            <a:lvl9pPr>
              <a:defRPr lang="en-us" sz="1400" cap="none"/>
            </a:lvl9pPr>
          </a:lstStyle>
          <a:p>
            <a:pPr>
              <a:defRPr lang="en-us"/>
            </a:pPr>
            <a:r>
              <a:rPr lang="ru-ru" cap="none"/>
              <a:t>Образец текста</a:t>
            </a:r>
            <a:endParaRPr lang="ru-ru" cap="none"/>
          </a:p>
          <a:p>
            <a:pPr lvl="1">
              <a:defRPr lang="en-us"/>
            </a:pPr>
            <a:r>
              <a:rPr lang="ru-ru" cap="none"/>
              <a:t>Второй уровень</a:t>
            </a:r>
            <a:endParaRPr lang="ru-ru" cap="none"/>
          </a:p>
          <a:p>
            <a:pPr lvl="2">
              <a:defRPr lang="en-us"/>
            </a:pPr>
            <a:r>
              <a:rPr lang="ru-ru" cap="none"/>
              <a:t>Третий уровень</a:t>
            </a:r>
            <a:endParaRPr lang="ru-ru" cap="none"/>
          </a:p>
          <a:p>
            <a:pPr lvl="3">
              <a:defRPr lang="en-us"/>
            </a:pPr>
            <a:r>
              <a:rPr lang="ru-ru" cap="none"/>
              <a:t>Четвертый уровень</a:t>
            </a:r>
            <a:endParaRPr lang="ru-ru" cap="none"/>
          </a:p>
          <a:p>
            <a:pPr lvl="4">
              <a:defRPr lang="en-us"/>
            </a:pPr>
            <a:r>
              <a:rPr lang="ru-ru" cap="none"/>
              <a:t>Пятый уровень</a:t>
            </a:r>
            <a:endParaRPr lang="ru-ru" cap="none"/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CUAAEALAABAQQAABCYAABAAAAAmAAAACAAAAAGAAAAAAAAA"/>
              </a:ext>
            </a:extLst>
          </p:cNvSpPr>
          <p:nvPr>
            <p:ph idx="2"/>
          </p:nvPr>
        </p:nvSpPr>
        <p:spPr>
          <a:xfrm>
            <a:off x="6126480" y="1828800"/>
            <a:ext cx="4480560" cy="4351020"/>
          </a:xfrm>
        </p:spPr>
        <p:txBody>
          <a:bodyPr/>
          <a:lstStyle>
            <a:lvl1pPr>
              <a:defRPr lang="en-us" sz="1800" cap="none"/>
            </a:lvl1pPr>
            <a:lvl2pPr>
              <a:defRPr lang="en-us" sz="1600" cap="none"/>
            </a:lvl2pPr>
            <a:lvl3pPr>
              <a:defRPr lang="en-us" sz="1400" cap="none"/>
            </a:lvl3pPr>
            <a:lvl4pPr>
              <a:defRPr lang="en-us" sz="1400" cap="none"/>
            </a:lvl4pPr>
            <a:lvl5pPr>
              <a:defRPr lang="en-us" sz="1400" cap="none"/>
            </a:lvl5pPr>
            <a:lvl6pPr>
              <a:defRPr lang="en-us" sz="1400" cap="none"/>
            </a:lvl6pPr>
            <a:lvl7pPr>
              <a:defRPr lang="en-us" sz="1400" cap="none"/>
            </a:lvl7pPr>
            <a:lvl8pPr>
              <a:defRPr lang="en-us" sz="1400" cap="none"/>
            </a:lvl8pPr>
            <a:lvl9pPr>
              <a:defRPr lang="en-us" sz="1400" cap="none"/>
            </a:lvl9pPr>
          </a:lstStyle>
          <a:p>
            <a:pPr>
              <a:defRPr lang="en-us"/>
            </a:pPr>
            <a:r>
              <a:rPr lang="ru-ru" cap="none"/>
              <a:t>Образец текста</a:t>
            </a:r>
            <a:endParaRPr lang="ru-ru" cap="none"/>
          </a:p>
          <a:p>
            <a:pPr lvl="1">
              <a:defRPr lang="en-us"/>
            </a:pPr>
            <a:r>
              <a:rPr lang="ru-ru" cap="none"/>
              <a:t>Второй уровень</a:t>
            </a:r>
            <a:endParaRPr lang="ru-ru" cap="none"/>
          </a:p>
          <a:p>
            <a:pPr lvl="2">
              <a:defRPr lang="en-us"/>
            </a:pPr>
            <a:r>
              <a:rPr lang="ru-ru" cap="none"/>
              <a:t>Третий уровень</a:t>
            </a:r>
            <a:endParaRPr lang="ru-ru" cap="none"/>
          </a:p>
          <a:p>
            <a:pPr lvl="3">
              <a:defRPr lang="en-us"/>
            </a:pPr>
            <a:r>
              <a:rPr lang="ru-ru" cap="none"/>
              <a:t>Четвертый уровень</a:t>
            </a:r>
            <a:endParaRPr lang="ru-ru" cap="none"/>
          </a:p>
          <a:p>
            <a:pPr lvl="4">
              <a:defRPr lang="en-us"/>
            </a:pPr>
            <a:r>
              <a:rPr lang="ru-ru" cap="none"/>
              <a:t>Пятый уровень</a:t>
            </a:r>
            <a:endParaRPr lang="ru-ru" cap="none"/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k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GgBAABoSQAAIA0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3905ACD8-96D4-505A-9ABD-600FE2F36C35}" type="datetime1">
              <a:rPr lang="ru-ru" cap="none"/>
              <a:t>24.02.2023</a:t>
            </a:fld>
            <a:endParaRPr lang="ru-ru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AAPAABoSQAACCU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ru-ru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3A/6YxMAAAAlAAAAZAAAAA0AAAAASAAAAEgAAABI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BE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eEUAAPglAAAYSwAAny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3905C204-4AD4-5034-9ABD-BC618CF36CE9}" type="slidenum">
              <a:rPr lang="ru-ru" cap="none"/>
              <a:t>‹#›</a:t>
            </a:fld>
            <a:endParaRPr lang="ru-ru" cap="none"/>
          </a:p>
        </p:txBody>
      </p:sp>
    </p:spTree>
  </p:cSld>
  <p:clrMapOvr>
    <a:masterClrMapping/>
  </p:clrMapOvr>
  <p:hf hdr="0" ftr="0"/>
</p:sldLayout>
</file>

<file path=ppt/slideLayouts/slideLayout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9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ru-ru" cap="none"/>
              <a:t>Образец заголовка</a:t>
            </a:r>
            <a:endParaRPr lang="ru-ru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MbFv5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wcAAIsKAABTIwAACw8AABAAAAAmAAAACAAAAIGgAAAAAAAA"/>
              </a:ext>
            </a:extLst>
          </p:cNvSpPr>
          <p:nvPr>
            <p:ph idx="1"/>
          </p:nvPr>
        </p:nvSpPr>
        <p:spPr>
          <a:xfrm>
            <a:off x="1261745" y="1713865"/>
            <a:ext cx="4480560" cy="73152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spcBef>
                <a:spcPts val="0"/>
              </a:spcBef>
              <a:buNone/>
              <a:defRPr lang="en-us" sz="2000" b="0" cap="none">
                <a:solidFill>
                  <a:schemeClr val="tx2"/>
                </a:solidFill>
              </a:defRPr>
            </a:lvl1pPr>
            <a:lvl2pPr marL="457200" indent="0">
              <a:buNone/>
              <a:defRPr lang="en-us" sz="2000" b="1" cap="none"/>
            </a:lvl2pPr>
            <a:lvl3pPr marL="914400" indent="0">
              <a:buNone/>
              <a:defRPr lang="en-us" sz="1800" b="1" cap="none"/>
            </a:lvl3pPr>
            <a:lvl4pPr marL="1371600" indent="0">
              <a:buNone/>
              <a:defRPr lang="en-us" sz="1600" b="1" cap="none"/>
            </a:lvl4pPr>
            <a:lvl5pPr marL="1828800" indent="0">
              <a:buNone/>
              <a:defRPr lang="en-us" sz="1600" b="1" cap="none"/>
            </a:lvl5pPr>
            <a:lvl6pPr marL="2286000" indent="0">
              <a:buNone/>
              <a:defRPr lang="en-us" sz="1600" b="1" cap="none"/>
            </a:lvl6pPr>
            <a:lvl7pPr marL="2743200" indent="0">
              <a:buNone/>
              <a:defRPr lang="en-us" sz="1600" b="1" cap="none"/>
            </a:lvl7pPr>
            <a:lvl8pPr marL="3200400" indent="0">
              <a:buNone/>
              <a:defRPr lang="en-us" sz="1600" b="1" cap="none"/>
            </a:lvl8pPr>
            <a:lvl9pPr marL="3657600" indent="0">
              <a:buNone/>
              <a:defRPr lang="en-us" sz="1600" b="1" cap="none"/>
            </a:lvl9pPr>
          </a:lstStyle>
          <a:p>
            <a:pPr>
              <a:defRPr lang="en-us"/>
            </a:pPr>
            <a:r>
              <a:rPr lang="ru-ru" cap="none"/>
              <a:t>Образец текста</a:t>
            </a:r>
            <a:endParaRPr lang="ru-ru" cap="none"/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OYn4g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wcAAG0PAABTIwAA+CUAABAAAAAmAAAACAAAAAGAAAAAAAAA"/>
              </a:ext>
            </a:extLst>
          </p:cNvSpPr>
          <p:nvPr>
            <p:ph idx="2"/>
          </p:nvPr>
        </p:nvSpPr>
        <p:spPr>
          <a:xfrm>
            <a:off x="1261745" y="2507615"/>
            <a:ext cx="4480560" cy="3664585"/>
          </a:xfrm>
        </p:spPr>
        <p:txBody>
          <a:bodyPr/>
          <a:lstStyle>
            <a:lvl1pPr>
              <a:defRPr lang="en-us" sz="1800" cap="none"/>
            </a:lvl1pPr>
            <a:lvl2pPr>
              <a:defRPr lang="en-us" sz="1600" cap="none"/>
            </a:lvl2pPr>
            <a:lvl3pPr>
              <a:defRPr lang="en-us" sz="1400" cap="none"/>
            </a:lvl3pPr>
            <a:lvl4pPr>
              <a:defRPr lang="en-us" sz="1400" cap="none"/>
            </a:lvl4pPr>
            <a:lvl5pPr>
              <a:defRPr lang="en-us" sz="1400" cap="none"/>
            </a:lvl5pPr>
            <a:lvl6pPr>
              <a:defRPr lang="en-us" sz="1400" cap="none"/>
            </a:lvl6pPr>
            <a:lvl7pPr>
              <a:defRPr lang="en-us" sz="1400" cap="none"/>
            </a:lvl7pPr>
            <a:lvl8pPr>
              <a:defRPr lang="en-us" sz="1400" cap="none"/>
            </a:lvl8pPr>
            <a:lvl9pPr>
              <a:defRPr lang="en-us" sz="1400" cap="none"/>
            </a:lvl9pPr>
          </a:lstStyle>
          <a:p>
            <a:pPr>
              <a:defRPr lang="en-us"/>
            </a:pPr>
            <a:r>
              <a:rPr lang="ru-ru" cap="none"/>
              <a:t>Образец текста</a:t>
            </a:r>
            <a:endParaRPr lang="ru-ru" cap="none"/>
          </a:p>
          <a:p>
            <a:pPr lvl="1">
              <a:defRPr lang="en-us"/>
            </a:pPr>
            <a:r>
              <a:rPr lang="ru-ru" cap="none"/>
              <a:t>Второй уровень</a:t>
            </a:r>
            <a:endParaRPr lang="ru-ru" cap="none"/>
          </a:p>
          <a:p>
            <a:pPr lvl="2">
              <a:defRPr lang="en-us"/>
            </a:pPr>
            <a:r>
              <a:rPr lang="ru-ru" cap="none"/>
              <a:t>Третий уровень</a:t>
            </a:r>
            <a:endParaRPr lang="ru-ru" cap="none"/>
          </a:p>
          <a:p>
            <a:pPr lvl="3">
              <a:defRPr lang="en-us"/>
            </a:pPr>
            <a:r>
              <a:rPr lang="ru-ru" cap="none"/>
              <a:t>Четвертый уровень</a:t>
            </a:r>
            <a:endParaRPr lang="ru-ru" cap="none"/>
          </a:p>
          <a:p>
            <a:pPr lvl="4">
              <a:defRPr lang="en-us"/>
            </a:pPr>
            <a:r>
              <a:rPr lang="ru-ru" cap="none"/>
              <a:t>Пятый уровень</a:t>
            </a:r>
            <a:endParaRPr lang="ru-ru" cap="none"/>
          </a:p>
        </p:txBody>
      </p:sp>
      <p:sp>
        <p:nvSpPr>
          <p:cNvPr id="5" name="Text Placeholder 4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G4S6A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CUAAIsKAABAQQAACw8AABAAAAAmAAAACAAAAIGgAAAAAAAA"/>
              </a:ext>
            </a:extLst>
          </p:cNvSpPr>
          <p:nvPr>
            <p:ph idx="3"/>
          </p:nvPr>
        </p:nvSpPr>
        <p:spPr>
          <a:xfrm>
            <a:off x="6126480" y="1713865"/>
            <a:ext cx="4480560" cy="73152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" cap="none">
                <a:solidFill>
                  <a:schemeClr val="tx2"/>
                </a:solidFill>
                <a:latin typeface="Century Schoolbook" pitchFamily="0" charset="0"/>
                <a:ea typeface="Century Schoolbook" pitchFamily="0" charset="0"/>
                <a:cs typeface="Century Schoolbook" pitchFamily="0" charset="0"/>
              </a:defRPr>
            </a:lvl1pPr>
            <a:lvl2pPr marL="457200" indent="0">
              <a:buNone/>
              <a:defRPr lang="en-us" sz="2000" b="1" cap="none"/>
            </a:lvl2pPr>
            <a:lvl3pPr marL="914400" indent="0">
              <a:buNone/>
              <a:defRPr lang="en-us" sz="1800" b="1" cap="none"/>
            </a:lvl3pPr>
            <a:lvl4pPr marL="1371600" indent="0">
              <a:buNone/>
              <a:defRPr lang="en-us" sz="1600" b="1" cap="none"/>
            </a:lvl4pPr>
            <a:lvl5pPr marL="1828800" indent="0">
              <a:buNone/>
              <a:defRPr lang="en-us" sz="1600" b="1" cap="none"/>
            </a:lvl5pPr>
            <a:lvl6pPr marL="2286000" indent="0">
              <a:buNone/>
              <a:defRPr lang="en-us" sz="1600" b="1" cap="none"/>
            </a:lvl6pPr>
            <a:lvl7pPr marL="2743200" indent="0">
              <a:buNone/>
              <a:defRPr lang="en-us" sz="1600" b="1" cap="none"/>
            </a:lvl7pPr>
            <a:lvl8pPr marL="3200400" indent="0">
              <a:buNone/>
              <a:defRPr lang="en-us" sz="1600" b="1" cap="none"/>
            </a:lvl8pPr>
            <a:lvl9pPr marL="3657600" indent="0">
              <a:buNone/>
              <a:defRPr lang="en-us" sz="1600" b="1" cap="none"/>
            </a:lvl9pPr>
          </a:lstStyle>
          <a:p>
            <a:pPr marL="0" indent="0" algn="l" defTabSz="914400">
              <a:lnSpc>
                <a:spcPct val="90000"/>
              </a:lnSpc>
              <a:spcBef>
                <a:spcPts val="2000"/>
              </a:spcBef>
              <a:buNone/>
              <a:tabLst/>
              <a:defRPr lang="en-us"/>
            </a:pPr>
            <a:r>
              <a:rPr lang="ru-ru" cap="none"/>
              <a:t>Образец текста</a:t>
            </a:r>
            <a:endParaRPr lang="ru-ru" cap="none"/>
          </a:p>
        </p:txBody>
      </p:sp>
      <p:sp>
        <p:nvSpPr>
          <p:cNvPr id="6" name="Content Placeholder 5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CUAAG0PAABAQQAA+CUAABAAAAAmAAAACAAAAAGAAAAAAAAA"/>
              </a:ext>
            </a:extLst>
          </p:cNvSpPr>
          <p:nvPr>
            <p:ph idx="4"/>
          </p:nvPr>
        </p:nvSpPr>
        <p:spPr>
          <a:xfrm>
            <a:off x="6126480" y="2507615"/>
            <a:ext cx="4480560" cy="3664585"/>
          </a:xfrm>
        </p:spPr>
        <p:txBody>
          <a:bodyPr/>
          <a:lstStyle>
            <a:lvl1pPr>
              <a:defRPr lang="en-us" sz="1800" cap="none"/>
            </a:lvl1pPr>
            <a:lvl2pPr>
              <a:defRPr lang="en-us" sz="1600" cap="none"/>
            </a:lvl2pPr>
            <a:lvl3pPr>
              <a:defRPr lang="en-us" sz="1400" cap="none"/>
            </a:lvl3pPr>
            <a:lvl4pPr>
              <a:defRPr lang="en-us" sz="1400" cap="none"/>
            </a:lvl4pPr>
            <a:lvl5pPr>
              <a:defRPr lang="en-us" sz="1400" cap="none"/>
            </a:lvl5pPr>
            <a:lvl6pPr>
              <a:defRPr lang="en-us" sz="1400" cap="none"/>
            </a:lvl6pPr>
            <a:lvl7pPr>
              <a:defRPr lang="en-us" sz="1400" cap="none"/>
            </a:lvl7pPr>
            <a:lvl8pPr>
              <a:defRPr lang="en-us" sz="1400" cap="none"/>
            </a:lvl8pPr>
            <a:lvl9pPr>
              <a:defRPr lang="en-us" sz="1400" cap="none"/>
            </a:lvl9pPr>
          </a:lstStyle>
          <a:p>
            <a:pPr>
              <a:defRPr lang="en-us"/>
            </a:pPr>
            <a:r>
              <a:rPr lang="ru-ru" cap="none"/>
              <a:t>Образец текста</a:t>
            </a:r>
            <a:endParaRPr lang="ru-ru" cap="none"/>
          </a:p>
          <a:p>
            <a:pPr lvl="1">
              <a:defRPr lang="en-us"/>
            </a:pPr>
            <a:r>
              <a:rPr lang="ru-ru" cap="none"/>
              <a:t>Второй уровень</a:t>
            </a:r>
            <a:endParaRPr lang="ru-ru" cap="none"/>
          </a:p>
          <a:p>
            <a:pPr lvl="2">
              <a:defRPr lang="en-us"/>
            </a:pPr>
            <a:r>
              <a:rPr lang="ru-ru" cap="none"/>
              <a:t>Третий уровень</a:t>
            </a:r>
            <a:endParaRPr lang="ru-ru" cap="none"/>
          </a:p>
          <a:p>
            <a:pPr lvl="3">
              <a:defRPr lang="en-us"/>
            </a:pPr>
            <a:r>
              <a:rPr lang="ru-ru" cap="none"/>
              <a:t>Четвертый уровень</a:t>
            </a:r>
            <a:endParaRPr lang="ru-ru" cap="none"/>
          </a:p>
          <a:p>
            <a:pPr lvl="4">
              <a:defRPr lang="en-us"/>
            </a:pPr>
            <a:r>
              <a:rPr lang="ru-ru" cap="none"/>
              <a:t>Пятый уровень</a:t>
            </a:r>
            <a:endParaRPr lang="ru-ru" cap="none"/>
          </a:p>
        </p:txBody>
      </p:sp>
      <p:sp>
        <p:nvSpPr>
          <p:cNvPr id="7" name="Date Placeholder 6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CDa3w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GgBAABoSQAAIA0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3905ABDB-95D4-505D-9ABD-6308E5F36C36}" type="datetime1">
              <a:rPr lang="ru-ru" cap="none"/>
              <a:t>24.02.2023</a:t>
            </a:fld>
            <a:endParaRPr lang="ru-ru" cap="none"/>
          </a:p>
        </p:txBody>
      </p:sp>
      <p:sp>
        <p:nvSpPr>
          <p:cNvPr id="8" name="Footer Placeholder 7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AAPAABoSQAACCU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ru-ru" cap="none"/>
          </a:p>
        </p:txBody>
      </p:sp>
      <p:sp>
        <p:nvSpPr>
          <p:cNvPr id="9" name="Slide Number Placeholder 8"/>
          <p:cNvSpPr>
            <a:spLocks noGrp="1" noChangeArrowheads="1"/>
            <a:extLst>
              <a:ext uri="smNativeData">
                <pr:smNativeData xmlns:pr="smNativeData" xmlns="smNativeData" val="SMDATA_15_3A/6YxMAAAAlAAAAZAAAAA0AAAAASAAAAEgAAABI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JgG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eEUAAPglAAAYSwAAny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39059180-CED4-5067-9ABD-3832DFF36C6D}" type="slidenum">
              <a:rPr lang="ru-ru" cap="none"/>
              <a:t>‹#›</a:t>
            </a:fld>
            <a:endParaRPr lang="ru-ru" cap="none"/>
          </a:p>
        </p:txBody>
      </p:sp>
    </p:spTree>
  </p:cSld>
  <p:clrMapOvr>
    <a:masterClrMapping/>
  </p:clrMapOvr>
  <p:hf hdr="0" ftr="0"/>
</p:sldLayout>
</file>

<file path=ppt/slideLayouts/slideLayout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ru-ru" cap="none"/>
              <a:t>Образец заголовка</a:t>
            </a:r>
            <a:endParaRPr lang="ru-ru" cap="none"/>
          </a:p>
        </p:txBody>
      </p:sp>
      <p:sp>
        <p:nvSpPr>
          <p:cNvPr id="3" name="Date Placeholder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MhA4g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GgBAABoSQAAIA0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3905CC89-C7D4-503A-9ABD-316F82F36C64}" type="datetime1">
              <a:rPr lang="ru-ru" cap="none"/>
              <a:t>24.02.2023</a:t>
            </a:fld>
            <a:endParaRPr lang="ru-ru" cap="none"/>
          </a:p>
        </p:txBody>
      </p:sp>
      <p:sp>
        <p:nvSpPr>
          <p:cNvPr id="4" name="Footer Placeholder 3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HY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AAPAABoSQAACCU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ru-ru" cap="none"/>
          </a:p>
        </p:txBody>
      </p:sp>
      <p:sp>
        <p:nvSpPr>
          <p:cNvPr id="5" name="Slide Number Placeholder 4"/>
          <p:cNvSpPr>
            <a:spLocks noGrp="1" noChangeArrowheads="1"/>
            <a:extLst>
              <a:ext uri="smNativeData">
                <pr:smNativeData xmlns:pr="smNativeData" xmlns="smNativeData" val="SMDATA_15_3A/6YxMAAAAlAAAAZAAAAA0AAAAASAAAAEgAAABI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MBK7w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eEUAAPglAAAYSwAAny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39059A73-3DD4-506C-9ABD-CB39D4F36C9E}" type="slidenum">
              <a:rPr lang="ru-ru" cap="none"/>
              <a:t>‹#›</a:t>
            </a:fld>
            <a:endParaRPr lang="ru-ru" cap="none"/>
          </a:p>
        </p:txBody>
      </p:sp>
    </p:spTree>
  </p:cSld>
  <p:clrMapOvr>
    <a:masterClrMapping/>
  </p:clrMapOvr>
  <p:hf hdr="0" ftr="0"/>
</p:sldLayout>
</file>

<file path=ppt/slideLayouts/slideLayout7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GV0AA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GgBAABoSQAAIA0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3905D228-66D4-5024-9ABD-90719CF36CC5}" type="datetime1">
              <a:rPr lang="ru-ru" cap="none"/>
              <a:t>24.02.2023</a:t>
            </a:fld>
            <a:endParaRPr lang="ru-ru" cap="none"/>
          </a:p>
        </p:txBody>
      </p:sp>
      <p:sp>
        <p:nvSpPr>
          <p:cNvPr id="3" name="Footer Placeholder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AAPAABoSQAACCU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ru-ru" cap="none"/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xmlns="smNativeData" val="SMDATA_15_3A/6YxMAAAAlAAAAZAAAAA0AAAAASAAAAEgAAABI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Jyy3w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eEUAAPglAAAYSwAAny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3905B9D4-9AD4-504F-9ABD-6C1AF7F36C39}" type="slidenum">
              <a:rPr lang="ru-ru" cap="none"/>
              <a:t>‹#›</a:t>
            </a:fld>
            <a:endParaRPr lang="ru-ru" cap="none"/>
          </a:p>
        </p:txBody>
      </p:sp>
    </p:spTree>
  </p:cSld>
  <p:clrMapOvr>
    <a:masterClrMapping/>
  </p:clrMapOvr>
  <p:hf hdr="0" ftr="0"/>
</p:sldLayout>
</file>

<file path=ppt/slideLayouts/slideLayout8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LQUAANACAADdGAAAqAwAABAAAAAmAAAACAAAAAGgAAAAAAAA"/>
              </a:ext>
            </a:extLst>
          </p:cNvSpPr>
          <p:nvPr>
            <p:ph type="title"/>
          </p:nvPr>
        </p:nvSpPr>
        <p:spPr>
          <a:xfrm>
            <a:off x="841375" y="457200"/>
            <a:ext cx="3200400" cy="160020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en-us" sz="3200" b="0" cap="none" baseline="0"/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r>
              <a:rPr lang="ru-ru" cap="none"/>
              <a:t>Образец заголовка</a:t>
            </a:r>
            <a:endParaRPr lang="ru-ru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tRsAADgEAAAbQQAA+CUAABAAAAAmAAAACAAAAAGAAAAAAAAA"/>
              </a:ext>
            </a:extLst>
          </p:cNvSpPr>
          <p:nvPr>
            <p:ph idx="1"/>
          </p:nvPr>
        </p:nvSpPr>
        <p:spPr>
          <a:xfrm>
            <a:off x="4504055" y="685800"/>
            <a:ext cx="6079490" cy="5486400"/>
          </a:xfrm>
        </p:spPr>
        <p:txBody>
          <a:bodyPr/>
          <a:lstStyle>
            <a:lvl1pPr>
              <a:defRPr lang="en-us" sz="2000" cap="none"/>
            </a:lvl1pPr>
            <a:lvl2pPr>
              <a:defRPr lang="en-us" sz="1800" cap="none"/>
            </a:lvl2pPr>
            <a:lvl3pPr>
              <a:defRPr lang="en-us" sz="1600" cap="none"/>
            </a:lvl3pPr>
            <a:lvl4pPr>
              <a:defRPr lang="en-us" sz="1400" cap="none"/>
            </a:lvl4pPr>
            <a:lvl5pPr>
              <a:defRPr lang="en-us" sz="1400" cap="none"/>
            </a:lvl5pPr>
            <a:lvl6pPr>
              <a:defRPr lang="en-us" sz="1400" cap="none"/>
            </a:lvl6pPr>
            <a:lvl7pPr>
              <a:defRPr lang="en-us" sz="1400" cap="none"/>
            </a:lvl7pPr>
            <a:lvl8pPr>
              <a:defRPr lang="en-us" sz="1400" cap="none"/>
            </a:lvl8pPr>
            <a:lvl9pPr>
              <a:defRPr lang="en-us" sz="1400" cap="none"/>
            </a:lvl9pPr>
          </a:lstStyle>
          <a:p>
            <a:pPr>
              <a:defRPr lang="en-us"/>
            </a:pPr>
            <a:r>
              <a:rPr lang="ru-ru" cap="none"/>
              <a:t>Образец текста</a:t>
            </a:r>
            <a:endParaRPr lang="ru-ru" cap="none"/>
          </a:p>
          <a:p>
            <a:pPr lvl="1">
              <a:defRPr lang="en-us"/>
            </a:pPr>
            <a:r>
              <a:rPr lang="ru-ru" cap="none"/>
              <a:t>Второй уровень</a:t>
            </a:r>
            <a:endParaRPr lang="ru-ru" cap="none"/>
          </a:p>
          <a:p>
            <a:pPr lvl="2">
              <a:defRPr lang="en-us"/>
            </a:pPr>
            <a:r>
              <a:rPr lang="ru-ru" cap="none"/>
              <a:t>Третий уровень</a:t>
            </a:r>
            <a:endParaRPr lang="ru-ru" cap="none"/>
          </a:p>
          <a:p>
            <a:pPr lvl="3">
              <a:defRPr lang="en-us"/>
            </a:pPr>
            <a:r>
              <a:rPr lang="ru-ru" cap="none"/>
              <a:t>Четвертый уровень</a:t>
            </a:r>
            <a:endParaRPr lang="ru-ru" cap="none"/>
          </a:p>
          <a:p>
            <a:pPr lvl="4">
              <a:defRPr lang="en-us"/>
            </a:pPr>
            <a:r>
              <a:rPr lang="ru-ru" cap="none"/>
              <a:t>Пятый уровень</a:t>
            </a:r>
            <a:endParaRPr lang="ru-ru" cap="none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LQUAAOsMAADdGAAAWyQAABAAAAAmAAAACAAAAAGgAAAAAAAA"/>
              </a:ext>
            </a:extLst>
          </p:cNvSpPr>
          <p:nvPr>
            <p:ph idx="2"/>
          </p:nvPr>
        </p:nvSpPr>
        <p:spPr>
          <a:xfrm>
            <a:off x="841375" y="2099945"/>
            <a:ext cx="3200400" cy="3810000"/>
          </a:xfr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lang="en-us" sz="1300" cap="none"/>
            </a:lvl1pPr>
            <a:lvl2pPr marL="457200" indent="0">
              <a:buNone/>
              <a:defRPr lang="en-us" sz="1200" cap="none"/>
            </a:lvl2pPr>
            <a:lvl3pPr marL="914400" indent="0">
              <a:buNone/>
              <a:defRPr lang="en-us" sz="1000" cap="none"/>
            </a:lvl3pPr>
            <a:lvl4pPr marL="1371600" indent="0">
              <a:buNone/>
              <a:defRPr lang="en-us" sz="900" cap="none"/>
            </a:lvl4pPr>
            <a:lvl5pPr marL="1828800" indent="0">
              <a:buNone/>
              <a:defRPr lang="en-us" sz="900" cap="none"/>
            </a:lvl5pPr>
            <a:lvl6pPr marL="2286000" indent="0">
              <a:buNone/>
              <a:defRPr lang="en-us" sz="900" cap="none"/>
            </a:lvl6pPr>
            <a:lvl7pPr marL="2743200" indent="0">
              <a:buNone/>
              <a:defRPr lang="en-us" sz="900" cap="none"/>
            </a:lvl7pPr>
            <a:lvl8pPr marL="3200400" indent="0">
              <a:buNone/>
              <a:defRPr lang="en-us" sz="900" cap="none"/>
            </a:lvl8pPr>
            <a:lvl9pPr marL="3657600" indent="0">
              <a:buNone/>
              <a:defRPr lang="en-us" sz="900" cap="none"/>
            </a:lvl9pPr>
          </a:lstStyle>
          <a:p>
            <a:pPr>
              <a:defRPr lang="en-us"/>
            </a:pPr>
            <a:r>
              <a:rPr lang="ru-ru" cap="none"/>
              <a:t>Образец текста</a:t>
            </a:r>
            <a:endParaRPr lang="ru-ru" cap="none"/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HY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GgBAABoSQAAIA0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39058E4F-01D4-5078-9ABD-F72DC0F36CA2}" type="datetime1">
              <a:rPr lang="ru-ru" cap="none"/>
              <a:t>24.02.2023</a:t>
            </a:fld>
            <a:endParaRPr lang="ru-ru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PC9sw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AAPAABoSQAACCU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ru-ru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3A/6YxMAAAAlAAAAZAAAAA0AAAAASAAAAEgAAABI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Gj53g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eEUAAPglAAAYSwAAny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39058A28-66D4-507C-9ABD-9029C4F36CC5}" type="slidenum">
              <a:rPr lang="ru-ru" cap="none"/>
              <a:t>‹#›</a:t>
            </a:fld>
            <a:endParaRPr lang="ru-ru" cap="none"/>
          </a:p>
        </p:txBody>
      </p:sp>
    </p:spTree>
  </p:cSld>
  <p:clrMapOvr>
    <a:masterClrMapping/>
  </p:clrMapOvr>
  <p:hf hdr="0" ftr="0"/>
</p:sldLayout>
</file>

<file path=ppt/slideLayouts/slideLayout9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EAAAAAAAAAAAAAAP///wgAAAAAAAAAAAAAAAAAAAAAAAAAAAAAAAAAAAAAZAAAAAEAAABAAAAAAAAAAAAAAAAAAAAAAAAAAAAAAAAAAAAAAAAAAAAAAAAAAAAAAAAAAAAAAAAAAAAAAAAAAAAAAAAAAAAAAAAAAAAAAAAAAAAAAAAAAAAAAAAAAAAAFAAAADwAAAAAAAAAAAAAAFJSVgAW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AAAAAAEAAAAAAAAAAAAAAAAAAAAAAAAAAAAAAAAAAAAAAAAAAFJSVgB/f38AAAAAA8zMzADAwP8Af39/AAAAAAAAAAAAAAAAAAAAAAAAAAAAIQAAABgAAAAUAAAAAAAAAGgfAAB4RQAAMCoAABAAAAAmAAAACAAAAP//////////"/>
              </a:ext>
            </a:extLst>
          </p:cNvSpPr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</p:sp>
      <p:sp>
        <p:nvSpPr>
          <p:cNvPr id="3" name="Title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HNsaW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oAUAAFggAAAIQwAA+CUAABAAAAAmAAAACAAAAAGgAAAAAAAA"/>
              </a:ext>
            </a:extLst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en-us" sz="2800" b="0" cap="none">
                <a:solidFill>
                  <a:schemeClr val="bg1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r>
              <a:rPr lang="ru-ru" cap="none"/>
              <a:t>Образец заголовка</a:t>
            </a:r>
            <a:endParaRPr lang="ru-ru" cap="none"/>
          </a:p>
        </p:txBody>
      </p:sp>
      <p:sp>
        <p:nvSpPr>
          <p:cNvPr id="4" name="Picture Placeholder 2"/>
          <p:cNvSpPr>
            <a:spLocks noGrp="1" noChangeArrowheads="1"/>
            <a:extLst>
              <a:ext uri="smNativeData">
                <pr:smNativeData xmlns:pr="smNativeData" xmlns="smNativeData" val="SMDATA_15_3A/6YxMAAAAlAAAAZAAAAC0AAAAAkAAAAEgAAACQAAAASAAAAAAAAAAAAAAAAAAAAAEAAABQAAAAAAAAAAAA4D8AAAAAAADgPwAAAAAAAOA/AAAAAAAA4D8AAAAAAADgPwAAAAAAAOA/AAAAAAAA4D8AAAAAAADgPwAAAAAAAOA/AAAAAAAA4D8CAAAAjAAAAAEAAAACAAAA////AP///wgAAAAAAAAAAMxJHmwJHsJOv99gtpq0yscB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AAAAAAAAAAB4RQAAjR8AABAAAAAmAAAACAAAAAGAAAB/AAAA"/>
              </a:ext>
            </a:extLst>
          </p:cNvSpPr>
          <p:nvPr>
            <p:ph type="pic" idx="1"/>
          </p:nvPr>
        </p:nvSpPr>
        <p:spPr>
          <a:xfrm>
            <a:off x="0" y="0"/>
            <a:ext cx="11292840" cy="5128895"/>
          </a:xfrm>
          <a:blipFill>
            <a:blip r:embed="rId2"/>
            <a:srcRect/>
            <a:stretch/>
          </a:blipFill>
        </p:spPr>
        <p:txBody>
          <a:bodyPr/>
          <a:lstStyle>
            <a:lvl1pPr marL="0" indent="0">
              <a:buNone/>
              <a:defRPr lang="en-us" sz="3200" cap="none">
                <a:solidFill>
                  <a:schemeClr val="bg1"/>
                </a:solidFill>
              </a:defRPr>
            </a:lvl1pPr>
            <a:lvl2pPr marL="457200" indent="0">
              <a:buNone/>
              <a:defRPr lang="en-us" sz="2800" cap="none"/>
            </a:lvl2pPr>
            <a:lvl3pPr marL="914400" indent="0">
              <a:buNone/>
              <a:defRPr lang="en-us" sz="2400" cap="none"/>
            </a:lvl3pPr>
            <a:lvl4pPr marL="1371600" indent="0">
              <a:buNone/>
              <a:defRPr lang="en-us" sz="2000" cap="none"/>
            </a:lvl4pPr>
            <a:lvl5pPr marL="1828800" indent="0">
              <a:buNone/>
              <a:defRPr lang="en-us" sz="2000" cap="none"/>
            </a:lvl5pPr>
            <a:lvl6pPr marL="2286000" indent="0">
              <a:buNone/>
              <a:defRPr lang="en-us" sz="2000" cap="none"/>
            </a:lvl6pPr>
            <a:lvl7pPr marL="2743200" indent="0">
              <a:buNone/>
              <a:defRPr lang="en-us" sz="2000" cap="none"/>
            </a:lvl7pPr>
            <a:lvl8pPr marL="3200400" indent="0">
              <a:buNone/>
              <a:defRPr lang="en-us" sz="2000" cap="none"/>
            </a:lvl8pPr>
            <a:lvl9pPr marL="3657600" indent="0">
              <a:buNone/>
              <a:defRPr lang="en-us" sz="2000" cap="none"/>
            </a:lvl9pPr>
          </a:lstStyle>
          <a:p>
            <a:pPr>
              <a:defRPr lang="en-us"/>
            </a:pPr>
            <a:r>
              <a:rPr lang="ru-ru" cap="none"/>
              <a:t>Вставка рисунка</a:t>
            </a:r>
            <a:endParaRPr lang="ru-ru" cap="none"/>
          </a:p>
        </p:txBody>
      </p:sp>
      <p:sp>
        <p:nvSpPr>
          <p:cNvPr id="5" name="Text Placeholder 3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DD13g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oAUAAJQlAAAIQwAAQCkAABAAAAAmAAAACAAAAAGgAAAAAAAA"/>
              </a:ext>
            </a:extLst>
          </p:cNvSpPr>
          <p:nvPr>
            <p:ph idx="2"/>
          </p:nvPr>
        </p:nvSpPr>
        <p:spPr>
          <a:xfrm>
            <a:off x="914400" y="6108700"/>
            <a:ext cx="9982200" cy="596900"/>
          </a:xfr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lang="en-us" sz="1300" cap="none">
                <a:solidFill>
                  <a:srgbClr val="D8D8D8"/>
                </a:solidFill>
              </a:defRPr>
            </a:lvl1pPr>
            <a:lvl2pPr marL="457200" indent="0">
              <a:buNone/>
              <a:defRPr lang="en-us" sz="1200" cap="none"/>
            </a:lvl2pPr>
            <a:lvl3pPr marL="914400" indent="0">
              <a:buNone/>
              <a:defRPr lang="en-us" sz="1000" cap="none"/>
            </a:lvl3pPr>
            <a:lvl4pPr marL="1371600" indent="0">
              <a:buNone/>
              <a:defRPr lang="en-us" sz="900" cap="none"/>
            </a:lvl4pPr>
            <a:lvl5pPr marL="1828800" indent="0">
              <a:buNone/>
              <a:defRPr lang="en-us" sz="900" cap="none"/>
            </a:lvl5pPr>
            <a:lvl6pPr marL="2286000" indent="0">
              <a:buNone/>
              <a:defRPr lang="en-us" sz="900" cap="none"/>
            </a:lvl6pPr>
            <a:lvl7pPr marL="2743200" indent="0">
              <a:buNone/>
              <a:defRPr lang="en-us" sz="900" cap="none"/>
            </a:lvl7pPr>
            <a:lvl8pPr marL="3200400" indent="0">
              <a:buNone/>
              <a:defRPr lang="en-us" sz="900" cap="none"/>
            </a:lvl8pPr>
            <a:lvl9pPr marL="3657600" indent="0">
              <a:buNone/>
              <a:defRPr lang="en-us" sz="900" cap="none"/>
            </a:lvl9pPr>
          </a:lstStyle>
          <a:p>
            <a:pPr>
              <a:defRPr lang="en-us"/>
            </a:pPr>
            <a:r>
              <a:rPr lang="ru-ru" cap="none"/>
              <a:t>Образец текста</a:t>
            </a:r>
            <a:endParaRPr lang="ru-ru" cap="none"/>
          </a:p>
        </p:txBody>
      </p:sp>
      <p:sp>
        <p:nvSpPr>
          <p:cNvPr id="6" name="Date Placeholder 4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GgBAABoSQAAIA0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3905D876-38D4-502E-9ABD-CE7B96F36C9B}" type="datetime1">
              <a:rPr lang="ru-ru" cap="none"/>
              <a:t>24.02.2023</a:t>
            </a:fld>
            <a:endParaRPr lang="ru-ru" cap="none"/>
          </a:p>
        </p:txBody>
      </p:sp>
      <p:sp>
        <p:nvSpPr>
          <p:cNvPr id="7" name="Footer Placeholder 5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AAPAABoSQAACCU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ru-ru" cap="none"/>
          </a:p>
        </p:txBody>
      </p:sp>
      <p:sp>
        <p:nvSpPr>
          <p:cNvPr id="8" name="Slide Number Placeholder 6"/>
          <p:cNvSpPr>
            <a:spLocks noGrp="1" noChangeArrowheads="1"/>
            <a:extLst>
              <a:ext uri="smNativeData">
                <pr:smNativeData xmlns:pr="smNativeData" xmlns="smNativeData" val="SMDATA_15_3A/6YxMAAAAlAAAAZAAAAA0AAAAASAAAAEgAAABI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eEUAAPglAAAYSwAAny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39058602-4CD4-5070-9ABD-BA25C8F36CEF}" type="slidenum">
              <a:rPr lang="ru-ru" cap="none"/>
              <a:t>‹#›</a:t>
            </a:fld>
            <a:endParaRPr lang="ru-ru" cap="none"/>
          </a:p>
        </p:txBody>
      </p:sp>
    </p:spTree>
  </p:cSld>
  <p:clrMapOvr>
    <a:masterClrMapping/>
  </p:clrMapOvr>
  <p:hf hdr="0" ftr="0"/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EAAAAAAAAANTU3AP///wgAAAAAAAAAAAAAAAAAAAAAAAAAAAAAAAAAAAAAZAAAAAEAAABAAAAAAAAAAAAAAAAAAAAAAAAAAAAAAAAAAAAAAAAAAAAAAAAAAAAAAAAAAAAAAAAAAAAAAAAAAAAAAAAAAAAAAAAAAAAAAAAAAAAAAAAAAAAAAAAAAAAAFAAAADwAAAAAAAAAAAAAAFJSVgAW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NTU3AP///wEAAAAAAAAAAAAAAAAAAAAAAAAAAAAAAAAAAAAAAAAAAFJSVgB/f38A1tPMA8zMzADAwP8Af39/AAAAAAAAAAAAAAAAAAAAAAAAAAAAIQAAABgAAAAUAAAAeEUAAAAAAAAYSwAAMCoAABAAAAAmAAAACAAAAP//////////"/>
              </a:ext>
            </a:extLst>
          </p:cNvSpPr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353537"/>
          </a:solidFill>
          <a:ln>
            <a:noFill/>
          </a:ln>
          <a:effectLst/>
        </p:spPr>
      </p:sp>
      <p:sp>
        <p:nvSpPr>
          <p:cNvPr id="3" name="Title Placeholder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wcAAEACAABjQwAAZwoAABAAAAAmAAAACAAAAL8vAAD/HwAA"/>
              </a:ext>
            </a:extLst>
          </p:cNvSpPr>
          <p:nvPr>
            <p:ph type="title"/>
          </p:nvPr>
        </p:nvSpPr>
        <p:spPr>
          <a:xfrm>
            <a:off x="1261745" y="365760"/>
            <a:ext cx="9692640" cy="132524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n-us"/>
            </a:pPr>
            <a:r>
              <a:rPr lang="ru-ru" cap="none"/>
              <a:t>Образец заголовка</a:t>
            </a:r>
            <a:endParaRPr lang="ru-ru" cap="none"/>
          </a:p>
        </p:txBody>
      </p:sp>
      <p:sp>
        <p:nvSpPr>
          <p:cNvPr id="4" name="Text Placeholder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wcAAEALAACjPAAABCYAABAAAAAmAAAACAAAAD8vAAD/HwAA"/>
              </a:ext>
            </a:extLst>
          </p:cNvSpPr>
          <p:nvPr>
            <p:ph type="body" idx="1"/>
          </p:nvPr>
        </p:nvSpPr>
        <p:spPr>
          <a:xfrm>
            <a:off x="1261745" y="1828800"/>
            <a:ext cx="8595360" cy="43510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rPr lang="ru-ru" cap="none"/>
              <a:t>Образец текста</a:t>
            </a:r>
            <a:endParaRPr lang="ru-ru" cap="none"/>
          </a:p>
          <a:p>
            <a:pPr lvl="1">
              <a:defRPr lang="en-us"/>
            </a:pPr>
            <a:r>
              <a:rPr lang="ru-ru" cap="none"/>
              <a:t>Второй уровень</a:t>
            </a:r>
            <a:endParaRPr lang="ru-ru" cap="none"/>
          </a:p>
          <a:p>
            <a:pPr lvl="2">
              <a:defRPr lang="en-us"/>
            </a:pPr>
            <a:r>
              <a:rPr lang="ru-ru" cap="none"/>
              <a:t>Третий уровень</a:t>
            </a:r>
            <a:endParaRPr lang="ru-ru" cap="none"/>
          </a:p>
          <a:p>
            <a:pPr lvl="3">
              <a:defRPr lang="en-us"/>
            </a:pPr>
            <a:r>
              <a:rPr lang="ru-ru" cap="none"/>
              <a:t>Четвертый уровень</a:t>
            </a:r>
            <a:endParaRPr lang="ru-ru" cap="none"/>
          </a:p>
          <a:p>
            <a:pPr lvl="4">
              <a:defRPr lang="en-us"/>
            </a:pPr>
            <a:r>
              <a:rPr lang="ru-ru" cap="none"/>
              <a:t>Пятый уровень</a:t>
            </a:r>
            <a:endParaRPr lang="ru-ru" cap="none"/>
          </a:p>
        </p:txBody>
      </p:sp>
      <p:sp>
        <p:nvSpPr>
          <p:cNvPr id="5" name="Date Placeholder 3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IC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GgBAABoSQAAIA0AABAAAAAmAAAACAAAAL+PAAD/HwAA"/>
              </a:ext>
            </a:extLst>
          </p:cNvSpPr>
          <p:nvPr>
            <p:ph type="dt" sz="half" idx="2"/>
          </p:nvPr>
        </p:nvSpPr>
        <p:spPr>
          <a:xfrm rot="16200000">
            <a:off x="10798175" y="998220"/>
            <a:ext cx="19050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>
              <a:defRPr lang="en-us" sz="1050" b="0" cap="none">
                <a:solidFill>
                  <a:srgbClr val="DADADA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fld id="{3905DDFA-B4D4-502B-9ABD-427E93F36C17}" type="datetime1">
              <a:rPr lang="ru-ru" cap="none"/>
              <a:t/>
            </a:fld>
            <a:endParaRPr lang="ru-ru" cap="none"/>
          </a:p>
        </p:txBody>
      </p:sp>
      <p:sp>
        <p:nvSpPr>
          <p:cNvPr id="6" name="Footer Placeholder 4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BwcH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UcAAAAPAABoSQAACCUAABAAAAAmAAAACAAAAL+PAAD/HwAA"/>
              </a:ext>
            </a:extLst>
          </p:cNvSpPr>
          <p:nvPr>
            <p:ph type="ftr" sz="quarter" idx="3"/>
          </p:nvPr>
        </p:nvSpPr>
        <p:spPr>
          <a:xfrm rot="16200000">
            <a:off x="9959975" y="4046220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defRPr lang="en-us" sz="1050" cap="none">
                <a:solidFill>
                  <a:srgbClr val="DADADA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endParaRPr lang="ru-ru" cap="none"/>
          </a:p>
        </p:txBody>
      </p:sp>
      <p:sp>
        <p:nvSpPr>
          <p:cNvPr id="7" name="Slide Number Placeholder 5"/>
          <p:cNvSpPr>
            <a:spLocks noGrp="1" noChangeArrowheads="1"/>
            <a:extLst>
              <a:ext uri="smNativeData">
                <pr:smNativeData xmlns:pr="smNativeData" xmlns="smNativeData" val="SMDATA_15_3A/6YxMAAAAlAAAAZAAAAA0AAAAASAAAAEgAAABI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eEUAAPglAAAYSwAAnykAABAAAAAmAAAACAAAAL+vAAD/HwAA"/>
              </a:ext>
            </a:extLst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vert="horz" wrap="square" lIns="45720" tIns="45720" rIns="45720" bIns="45720" numCol="1" spcCol="215900" anchor="ctr">
            <a:prstTxWarp prst="textNoShape">
              <a:avLst/>
            </a:prstTxWarp>
          </a:bodyPr>
          <a:lstStyle>
            <a:lvl1pPr algn="ctr">
              <a:defRPr lang="en-us" sz="3600" cap="none">
                <a:solidFill>
                  <a:srgbClr val="8F8F94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fld id="{39059331-7FD4-5065-9ABD-8930DDF36CDC}" type="slidenum">
              <a:rPr lang="ru-ru" cap="none"/>
              <a:t/>
            </a:fld>
            <a:endParaRPr lang="ru-ru" cap="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hf hdr="0" ftr="0"/>
  <p:txStyles>
    <p:titleStyle>
      <a:lvl1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" cap="none" spc="-4" baseline="0">
          <a:solidFill>
            <a:schemeClr val="tx1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1pPr>
      <a:lvl2pPr marL="457200" marR="0" indent="0" algn="l" defTabSz="457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2pPr>
      <a:lvl3pPr marL="914400" marR="0" indent="0" algn="l" defTabSz="457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3pPr>
      <a:lvl4pPr marL="1371600" marR="0" indent="0" algn="l" defTabSz="457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4pPr>
      <a:lvl5pPr marL="1828800" marR="0" indent="0" algn="l" defTabSz="457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5pPr>
      <a:lvl6pPr marL="2286000" marR="0" indent="0" algn="l" defTabSz="457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6pPr>
      <a:lvl7pPr marL="2743200" marR="0" indent="0" algn="l" defTabSz="457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7pPr>
      <a:lvl8pPr marL="3200400" marR="0" indent="0" algn="l" defTabSz="457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8pPr>
      <a:lvl9pPr marL="3657600" marR="0" indent="0" algn="l" defTabSz="457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9pPr>
    </p:titleStyle>
    <p:bodyStyle>
      <a:lvl1pPr marL="182880" marR="0" indent="-182880" algn="l" defTabSz="914400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Tx/>
        <a:buFont typeface="Arial" pitchFamily="2" charset="-52"/>
        <a:buChar char="•"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1pPr>
      <a:lvl2pPr marL="457200" marR="0" indent="-182880" algn="l" defTabSz="914400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SzTx/>
        <a:buFont typeface="Wingdings 2" pitchFamily="0" charset="0"/>
        <a:buChar char=""/>
        <a:tabLst/>
        <a:defRPr lang="en-us" sz="1600" b="0" i="0" u="none" strike="noStrike" kern="1" cap="none" spc="0" baseline="0">
          <a:solidFill>
            <a:srgbClr val="262626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2pPr>
      <a:lvl3pPr marL="731520" marR="0" indent="-182880" algn="l" defTabSz="914400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SzTx/>
        <a:buFont typeface="Wingdings 2" pitchFamily="0" charset="0"/>
        <a:buChar char=""/>
        <a:tabLst/>
        <a:defRPr lang="en-us" sz="1400" b="0" i="0" u="none" strike="noStrike" kern="1" cap="none" spc="0" baseline="0">
          <a:solidFill>
            <a:srgbClr val="262626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3pPr>
      <a:lvl4pPr marL="1005840" marR="0" indent="-182880" algn="l" defTabSz="914400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SzTx/>
        <a:buFont typeface="Wingdings 2" pitchFamily="0" charset="0"/>
        <a:buChar char=""/>
        <a:tabLst/>
        <a:defRPr lang="en-us" sz="1400" b="0" i="0" u="none" strike="noStrike" kern="1" cap="none" spc="0" baseline="0">
          <a:solidFill>
            <a:srgbClr val="262626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4pPr>
      <a:lvl5pPr marL="1280160" marR="0" indent="-182880" algn="l" defTabSz="914400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SzTx/>
        <a:buFont typeface="Wingdings 2" pitchFamily="0" charset="0"/>
        <a:buChar char=""/>
        <a:tabLst/>
        <a:defRPr lang="en-us" sz="1400" b="0" i="0" u="none" strike="noStrike" kern="1" cap="none" spc="0" baseline="0">
          <a:solidFill>
            <a:srgbClr val="262626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5pPr>
      <a:lvl6pPr marL="1600200" marR="0" indent="-228600" algn="l" defTabSz="914400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SzTx/>
        <a:buFont typeface="Wingdings 2" pitchFamily="0" charset="0"/>
        <a:buChar char=""/>
        <a:tabLst/>
        <a:defRPr lang="en-us" sz="1400" b="0" i="0" u="none" strike="noStrike" kern="1" cap="none" spc="0" baseline="0">
          <a:solidFill>
            <a:srgbClr val="262626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6pPr>
      <a:lvl7pPr marL="1899920" marR="0" indent="-228600" algn="l" defTabSz="914400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SzTx/>
        <a:buFont typeface="Wingdings 2" pitchFamily="0" charset="0"/>
        <a:buChar char=""/>
        <a:tabLst/>
        <a:defRPr lang="en-us" sz="1400" b="0" i="0" u="none" strike="noStrike" kern="1" cap="none" spc="0" baseline="0">
          <a:solidFill>
            <a:srgbClr val="262626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7pPr>
      <a:lvl8pPr marL="2200275" marR="0" indent="-228600" algn="l" defTabSz="914400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SzTx/>
        <a:buFont typeface="Wingdings 2" pitchFamily="0" charset="0"/>
        <a:buChar char=""/>
        <a:tabLst/>
        <a:defRPr lang="en-us" sz="1400" b="0" i="0" u="none" strike="noStrike" kern="1" cap="none" spc="0" baseline="0">
          <a:solidFill>
            <a:srgbClr val="262626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8pPr>
      <a:lvl9pPr marL="2499995" marR="0" indent="-228600" algn="l" defTabSz="914400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SzTx/>
        <a:buFont typeface="Wingdings 2" pitchFamily="0" charset="0"/>
        <a:buChar char=""/>
        <a:tabLst/>
        <a:defRPr lang="en-us" sz="1400" b="0" i="0" u="none" strike="noStrike" kern="1" cap="none" spc="0" baseline="0">
          <a:solidFill>
            <a:srgbClr val="262626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9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entury Schoolbook" pitchFamily="0" charset="0"/>
          <a:ea typeface="Century Schoolbook" pitchFamily="0" charset="0"/>
          <a:cs typeface="Century Schoolbook" pitchFamily="0" charset="0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</file>

<file path=ppt/slides/_rels/slide1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Relationship Id="rId4" Type="http://schemas.openxmlformats.org/officeDocument/2006/relationships/image" Target="../media/image18.jpeg"/></Relationships>
</file>

<file path=ppt/slides/_rels/slide1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Relationship Id="rId4" Type="http://schemas.openxmlformats.org/officeDocument/2006/relationships/image" Target="../media/image21.jpeg"/></Relationships>
</file>

<file path=ppt/slides/_rels/slide1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Relationship Id="rId4" Type="http://schemas.openxmlformats.org/officeDocument/2006/relationships/image" Target="../media/image24.jpeg"/></Relationships>
</file>

<file path=ppt/slides/_rels/slide1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image" Target="../media/image27.png"/></Relationships>
</file>

<file path=ppt/slides/_rels/slide1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/Relationships>
</file>

<file path=ppt/slides/_rels/slide1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1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18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0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jpeg"/></Relationships>
</file>

<file path=ppt/slides/_rels/slide8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Relationship Id="rId4" Type="http://schemas.openxmlformats.org/officeDocument/2006/relationships/image" Target="../media/image10.jpeg"/></Relationships>
</file>

<file path=ppt/slides/_rels/slide9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Relationship Id="rId4" Type="http://schemas.openxmlformats.org/officeDocument/2006/relationships/image" Target="../media/image13.jpeg"/></Relationships>
</file>

<file path=ppt/slides/slide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RkZKA8zMzADAwP8Af39/AAAAAAAAAAAAAAAAAAAAAAAAAAAAIQAAABgAAAAUAAAAwwcAAKsEAACzQQAAiB0AABAAAAAmAAAACAAAAAAAAAAAAAAA"/>
              </a:ext>
            </a:extLst>
          </p:cNvSpPr>
          <p:nvPr>
            <p:ph type="ctrTitle"/>
          </p:nvPr>
        </p:nvSpPr>
        <p:spPr/>
        <p:txBody>
          <a:bodyPr/>
          <a:lstStyle/>
          <a:p>
            <a:pPr>
              <a:defRPr lang="en-us"/>
            </a:pPr>
            <a:r>
              <a:rPr lang="ru-ru" cap="none"/>
              <a:t>«Англоязычные надписи на футболках подростков»</a:t>
            </a:r>
            <a:endParaRPr lang="ru-ru" cap="none"/>
          </a:p>
        </p:txBody>
      </p:sp>
      <p:sp>
        <p:nvSpPr>
          <p:cNvPr id="3" name="Подзаголовок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RkZKA8zMzADAwP8Af39/AAAAAAAAAAAAAAAAAAAAAAAAAAAAIQAAABgAAAAUAAAAwwcAAIgdAACzQQAA8CcAABAAAAAmAAAACAAAAAAAAAAAAAAA"/>
              </a:ext>
            </a:extLst>
          </p:cNvSpPr>
          <p:nvPr>
            <p:ph type="subTitle" idx="1"/>
          </p:nvPr>
        </p:nvSpPr>
        <p:spPr/>
        <p:txBody>
          <a:bodyPr/>
          <a:lstStyle/>
          <a:p>
            <a:pPr>
              <a:defRPr lang="en-us"/>
            </a:pPr>
            <a:r>
              <a:rPr lang="ru-ru" cap="none"/>
              <a:t>Работу выполнил ученик 8 «И» класса МОУ «СОШ № 10»</a:t>
            </a:r>
            <a:endParaRPr lang="ru-ru" cap="none"/>
          </a:p>
          <a:p>
            <a:pPr>
              <a:defRPr lang="en-us"/>
            </a:pPr>
            <a:r>
              <a:rPr lang="ru-ru" cap="none"/>
              <a:t>ИСКАЛИЕВ ДИДАР</a:t>
            </a:r>
            <a:endParaRPr lang="ru-ru" cap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KKKKY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ru-ru" cap="none"/>
              <a:t>Надписи на футболках:</a:t>
            </a:r>
            <a:endParaRPr lang="ru-ru" cap="none"/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LAACjPAAABCY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 lang="en-us"/>
            </a:pPr>
            <a:r>
              <a:rPr lang="ru-ru" cap="none"/>
              <a:t>4. НЕГАТИВНЫЕ, ОСКОРБИТЕЛЬНЫЕ. Еще одно доказательство того, что надпись на одежде – это способ выражения своего мнения и отношения к окружающим, в данном случае – отрицательного, возможность, не произнося вслух слова, выразить свое недовольство, презрение или агрессию.</a:t>
            </a:r>
            <a:endParaRPr lang="ru-ru" cap="none"/>
          </a:p>
          <a:p>
            <a:pPr marL="0" indent="0">
              <a:buNone/>
              <a:defRPr lang="en-us"/>
            </a:pPr>
            <a:endParaRPr lang="ru-ru" cap="none"/>
          </a:p>
        </p:txBody>
      </p:sp>
      <p:pic>
        <p:nvPicPr>
          <p:cNvPr id="4" name="Picture 2" descr="Футболка с надписью «I Hate People» - купить по выгодной цене | AliExpress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D////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MMHAABMFQAAfBgAAAQm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261745" y="3462020"/>
            <a:ext cx="2718435" cy="2717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4" descr="Funny Novelty T Shirt Mens Tshirt Dont Copy Me Black Loose Size top ajax  Tee Shirt|T-Shirts| - AliExpress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g+FM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G0jAABMFQAAsjEAAAQm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5758815" y="3462020"/>
            <a:ext cx="2319655" cy="27178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TextBox 3"/>
          <p:cNvSpPr>
            <a:extLst>
              <a:ext uri="smNativeData">
                <pr:smNativeData xmlns:pr="smNativeData" xmlns="smNativeData" val="SMDATA_15_3A/6YxMAAAAlAAAAZAAAAE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CqEJR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B/f38A1tPMA8zMzADAwP8Af39/AAAAAAAAAAAAAAAAAAAAAAAAAAAAIQAAABgAAAAUAAAAjRYAAFEXAACsIgAASxsAABAgAAAmAAAACAAAAP//////////"/>
              </a:ext>
            </a:extLst>
          </p:cNvSpPr>
          <p:nvPr/>
        </p:nvSpPr>
        <p:spPr>
          <a:xfrm>
            <a:off x="3665855" y="3790315"/>
            <a:ext cx="1970405" cy="6464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n-us"/>
            </a:pPr>
            <a:r>
              <a:rPr lang="ru-ru" cap="none"/>
              <a:t>Я ненавижу людей</a:t>
            </a:r>
            <a:endParaRPr lang="ru-ru" cap="none"/>
          </a:p>
        </p:txBody>
      </p:sp>
      <p:sp>
        <p:nvSpPr>
          <p:cNvPr id="7" name="TextBox 4"/>
          <p:cNvSpPr>
            <a:extLst>
              <a:ext uri="smNativeData">
                <pr:smNativeData xmlns:pr="smNativeData" xmlns="smNativeData" val="SMDATA_15_3A/6YxMAAAAlAAAAZAAAAE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H4i/s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B/f38A1tPMA8zMzADAwP8Af39/AAAAAAAAAAAAAAAAAAAAAAAAAAAAIQAAABgAAAAUAAAARDIAAFEXAACkPgAASxsAABAgAAAmAAAACAAAAP//////////"/>
              </a:ext>
            </a:extLst>
          </p:cNvSpPr>
          <p:nvPr/>
        </p:nvSpPr>
        <p:spPr>
          <a:xfrm>
            <a:off x="8171180" y="3790315"/>
            <a:ext cx="2011680" cy="6464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n-us"/>
            </a:pPr>
            <a:r>
              <a:rPr lang="ru-ru" cap="none"/>
              <a:t>Не копируй меня</a:t>
            </a:r>
            <a:endParaRPr lang="ru-ru" cap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MUyf9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ru-ru" cap="none"/>
              <a:t>Надписи на футболках:</a:t>
            </a:r>
            <a:endParaRPr lang="ru-ru" cap="none"/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OgryD4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LAACjPAAABCY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 lang="en-us"/>
            </a:pPr>
            <a:r>
              <a:rPr lang="ru-ru" cap="none"/>
              <a:t>5. ПРИЗЫВ, ВЫРАЖЕНИЕ ЛИЧНОГО ОТНОШЕНИЯ К ПОЛИТИКЕ, ОКРУЖАЮЩЕМУ МИРУ, ЭКОЛОГИИ. </a:t>
            </a:r>
            <a:endParaRPr lang="ru-ru" cap="none"/>
          </a:p>
        </p:txBody>
      </p:sp>
      <p:pic>
        <p:nvPicPr>
          <p:cNvPr id="4" name="Picture 2" descr="Остановить загрязнение океана пластиковые Мужские футболки глобальное  потепление Кит окружающей среды топ смешно бесплатная доставка унисекс  случайные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g+FM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MMHAABNEAAAChYAAG0e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261745" y="2649855"/>
            <a:ext cx="2320925" cy="229616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4" descr="Женская футболка с надписью «save our earth» - купить по выгодной цене |  AliExpress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DxlY6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A4aAABNEAAABikAAG0e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4235450" y="2649855"/>
            <a:ext cx="2433320" cy="229616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Picture 6" descr="Мужская футболка Stop the War (коллекции Надписи) за 1199 ₽ купить в  интернет-магазине Print Bar (NDP-190474) ✌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g+FM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BssAABNEAAAvzoAAG0e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7169785" y="2649855"/>
            <a:ext cx="2379980" cy="229616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Box 3"/>
          <p:cNvSpPr>
            <a:extLst>
              <a:ext uri="smNativeData">
                <pr:smNativeData xmlns:pr="smNativeData" xmlns="smNativeData" val="SMDATA_15_3A/6YxMAAAAlAAAAZAAAAE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Fz/AM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B/f38A1tPMA8zMzADAwP8Af39/AAAAAAAAAAAAAAAAAAAAAAAAAAAAIQAAABgAAAAUAAAALwgAAAMgAAB6FQAAsSUAABAgAAAmAAAACAAAAP//////////"/>
              </a:ext>
            </a:extLst>
          </p:cNvSpPr>
          <p:nvPr/>
        </p:nvSpPr>
        <p:spPr>
          <a:xfrm>
            <a:off x="1330325" y="5203825"/>
            <a:ext cx="2160905" cy="9232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n-us"/>
            </a:pPr>
            <a:r>
              <a:rPr lang="ru-ru" cap="none"/>
              <a:t>Прекратите засорять океан пластиком</a:t>
            </a:r>
            <a:endParaRPr lang="ru-ru" cap="none"/>
          </a:p>
        </p:txBody>
      </p:sp>
      <p:sp>
        <p:nvSpPr>
          <p:cNvPr id="8" name="TextBox 4"/>
          <p:cNvSpPr>
            <a:extLst>
              <a:ext uri="smNativeData">
                <pr:smNativeData xmlns:pr="smNativeData" xmlns="smNativeData" val="SMDATA_15_3A/6YxMAAAAlAAAAZAAAAE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IEAwU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B/f38A1tPMA8zMzADAwP8Af39/AAAAAAAAAAAAAAAAAAAAAAAAAAAAIQAAABgAAAAUAAAAQRsAADAhAAB6JwAA3iYAABAgAAAmAAAACAAAAP//////////"/>
              </a:ext>
            </a:extLst>
          </p:cNvSpPr>
          <p:nvPr/>
        </p:nvSpPr>
        <p:spPr>
          <a:xfrm>
            <a:off x="4430395" y="5394960"/>
            <a:ext cx="1986915" cy="9232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n-us"/>
            </a:pPr>
            <a:r>
              <a:rPr lang="ru-ru" cap="none"/>
              <a:t>Сохраним нашу Землю! Вперед за науку.</a:t>
            </a:r>
            <a:endParaRPr lang="ru-ru" cap="none"/>
          </a:p>
        </p:txBody>
      </p:sp>
      <p:sp>
        <p:nvSpPr>
          <p:cNvPr id="9" name="TextBox 6"/>
          <p:cNvSpPr>
            <a:extLst>
              <a:ext uri="smNativeData">
                <pr:smNativeData xmlns:pr="smNativeData" xmlns="smNativeData" val="SMDATA_15_3A/6YxMAAAAlAAAAZAAAAE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B/f38A1tPMA8zMzADAwP8Af39/AAAAAAAAAAAAAAAAAAAAAAAAAAAAIQAAABgAAAAUAAAA5C4AADAhAAC/OgAAKiUAABAgAAAmAAAACAAAAP//////////"/>
              </a:ext>
            </a:extLst>
          </p:cNvSpPr>
          <p:nvPr/>
        </p:nvSpPr>
        <p:spPr>
          <a:xfrm>
            <a:off x="7622540" y="5394960"/>
            <a:ext cx="1927225" cy="6464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n-us"/>
            </a:pPr>
            <a:r>
              <a:rPr lang="ru-ru" cap="none"/>
              <a:t>Остановите войну!</a:t>
            </a:r>
            <a:endParaRPr lang="ru-ru" cap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UUUU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ru-ru" cap="none"/>
              <a:t>Надписи на футболках:</a:t>
            </a:r>
            <a:endParaRPr lang="ru-ru" cap="none"/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FDGu1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LAACjPAAABCY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 lang="en-us"/>
            </a:pPr>
            <a:r>
              <a:rPr lang="ru-ru" cap="none"/>
              <a:t>6. ЛЮБОВЬ, РОМАНТИЧЕСКИЕ ОТНОШЕНИЯ, ДРУЖБА.</a:t>
            </a:r>
            <a:endParaRPr lang="ru-ru" cap="none"/>
          </a:p>
        </p:txBody>
      </p:sp>
      <p:pic>
        <p:nvPicPr>
          <p:cNvPr id="4" name="Picture 2" descr="Классическая футболка Listen to your heart купить на Printdirect.ru |  771776-28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CS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OsFAAAqDgAABBUAAEQd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2302510"/>
            <a:ext cx="2454275" cy="245491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4" descr="Футболка с полной запечаткой «i love you», купить в интернет-магазине в  Москве, автор: Наталия Быкадорова, цена: 1850 рублей,  72231.137370.1415523.5168164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F8XAAAqDgAAgSYAAE0d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3799205" y="2302510"/>
            <a:ext cx="2459990" cy="24606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Picture 6" descr="Mister tee Футболка Call Me Белая | Dressinn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D+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FooAAAqDgAAfDcAAEwd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6559550" y="2302510"/>
            <a:ext cx="2459990" cy="245999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Box 3"/>
          <p:cNvSpPr>
            <a:extLst>
              <a:ext uri="smNativeData">
                <pr:smNativeData xmlns:pr="smNativeData" xmlns="smNativeData" val="SMDATA_15_3A/6YxMAAAAlAAAAZAAAAE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N9lu5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B/f38A1tPMA8zMzADAwP8Af39/AAAAAAAAAAAAAAAAAAAAAAAAAAAAIQAAABgAAAAUAAAA6wUAANYeAAAEFQAAGyEAABAgAAAmAAAACAAAAP//////////"/>
              </a:ext>
            </a:extLst>
          </p:cNvSpPr>
          <p:nvPr/>
        </p:nvSpPr>
        <p:spPr>
          <a:xfrm>
            <a:off x="962025" y="5012690"/>
            <a:ext cx="2454275" cy="36893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n-us"/>
            </a:pPr>
            <a:r>
              <a:rPr lang="ru-ru" cap="none"/>
              <a:t>Слушай свое сердце</a:t>
            </a:r>
            <a:endParaRPr lang="ru-ru" cap="none"/>
          </a:p>
        </p:txBody>
      </p:sp>
      <p:sp>
        <p:nvSpPr>
          <p:cNvPr id="8" name="TextBox 4"/>
          <p:cNvSpPr>
            <a:extLst>
              <a:ext uri="smNativeData">
                <pr:smNativeData xmlns:pr="smNativeData" xmlns="smNativeData" val="SMDATA_15_3A/6YxMAAAAlAAAAZAAAAE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B/f38A1tPMA8zMzADAwP8Af39/AAAAAAAAAAAAAAAAAAAAAAAAAAAAIQAAABgAAAAUAAAAXxcAAB0gAACBJgAAYyIAABAgAAAmAAAACAAAAP//////////"/>
              </a:ext>
            </a:extLst>
          </p:cNvSpPr>
          <p:nvPr/>
        </p:nvSpPr>
        <p:spPr>
          <a:xfrm>
            <a:off x="3799205" y="5220335"/>
            <a:ext cx="2459990" cy="36957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n-us"/>
            </a:pPr>
            <a:r>
              <a:rPr lang="ru-ru" cap="none"/>
              <a:t>Я люблю тебя</a:t>
            </a:r>
            <a:endParaRPr lang="ru-ru" cap="none"/>
          </a:p>
        </p:txBody>
      </p:sp>
      <p:sp>
        <p:nvSpPr>
          <p:cNvPr id="9" name="TextBox 5"/>
          <p:cNvSpPr>
            <a:extLst>
              <a:ext uri="smNativeData">
                <pr:smNativeData xmlns:pr="smNativeData" xmlns="smNativeData" val="SMDATA_15_3A/6YxMAAAAlAAAAZAAAAE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EAFFF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B/f38A1tPMA8zMzADAwP8Af39/AAAAAAAAAAAAAAAAAAAAAAAAAAAAIQAAABgAAAAUAAAAzSoAAJofAABwNQAA4CEAABAgAAAmAAAACAAAAP//////////"/>
              </a:ext>
            </a:extLst>
          </p:cNvSpPr>
          <p:nvPr/>
        </p:nvSpPr>
        <p:spPr>
          <a:xfrm>
            <a:off x="6957695" y="5137150"/>
            <a:ext cx="1729105" cy="36957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n-us"/>
            </a:pPr>
            <a:r>
              <a:rPr lang="ru-ru" cap="none"/>
              <a:t>Позвони мне</a:t>
            </a:r>
            <a:endParaRPr lang="ru-ru" cap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Ecvm1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ru-ru" cap="none"/>
              <a:t>Надписи на футболках:</a:t>
            </a:r>
            <a:endParaRPr lang="ru-ru" cap="none"/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NShvJU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LAACjPAAABCY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 lang="en-us"/>
            </a:pPr>
            <a:r>
              <a:rPr lang="ru-ru" cap="none"/>
              <a:t>7. НЕЙТРАЛЬНОЕ ЗНАЧЕНИЕ НАДПИСИ, НЕ НЕСУЩИЕ КАКОЙ-ЛИБО КОНКРЕТНОЙ ИНФОРМАЦИИ. Отдельные слова.</a:t>
            </a:r>
            <a:endParaRPr lang="ru-ru" cap="none"/>
          </a:p>
        </p:txBody>
      </p:sp>
      <p:pic>
        <p:nvPicPr>
          <p:cNvPr id="4" name="Picture 2" descr="Футболка Friends, RESERVED, WC347-99X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D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KIGAADeDgAAyxIAAFMi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078230" y="2416810"/>
            <a:ext cx="1976755" cy="316293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4" descr="Белая футболка с надписью SUNDAY GKT009854-1 купить по цене от 179 рублей с  доставкой по России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DIX14O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JoaAAB3EAAASCYAALog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4324350" y="2676525"/>
            <a:ext cx="1898650" cy="26435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Picture 6" descr="Черная футболка с принтом SPACE BKT007380-2 купить по цене от 299 рублей с  доставкой по России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0aB0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KItAAB3EAAAEDkAALog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7418070" y="2676525"/>
            <a:ext cx="1858010" cy="264350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Box 3"/>
          <p:cNvSpPr>
            <a:extLst>
              <a:ext uri="smNativeData">
                <pr:smNativeData xmlns:pr="smNativeData" xmlns="smNativeData" val="SMDATA_15_3A/6YxMAAAAlAAAAZAAAAE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HoRVyU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B/f38A1tPMA8zMzADAwP8Af39/AAAAAAAAAAAAAAAAAAAAAAAAAAAAIQAAABgAAAAUAAAA3AQAAFMiAAB0FAAAmSQAABAgAAAmAAAACAAAAP//////////"/>
              </a:ext>
            </a:extLst>
          </p:cNvSpPr>
          <p:nvPr/>
        </p:nvSpPr>
        <p:spPr>
          <a:xfrm>
            <a:off x="789940" y="5579745"/>
            <a:ext cx="2534920" cy="36957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defRPr lang="en-us"/>
            </a:pPr>
            <a:r>
              <a:rPr lang="ru-ru" cap="none"/>
              <a:t>Друзья</a:t>
            </a:r>
            <a:endParaRPr lang="ru-ru" cap="none"/>
          </a:p>
        </p:txBody>
      </p:sp>
      <p:sp>
        <p:nvSpPr>
          <p:cNvPr id="8" name="TextBox 4"/>
          <p:cNvSpPr>
            <a:extLst>
              <a:ext uri="smNativeData">
                <pr:smNativeData xmlns:pr="smNativeData" xmlns="smNativeData" val="SMDATA_15_3A/6YxMAAAAlAAAAZAAAAE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HR4hbs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B/f38A1tPMA8zMzADAwP8Af39/AAAAAAAAAAAAAAAAAAAAAAAAAAAAIQAAABgAAAAUAAAArBkAAOAiAADWJwAAJiUAABAgAAAmAAAACAAAAP//////////"/>
              </a:ext>
            </a:extLst>
          </p:cNvSpPr>
          <p:nvPr/>
        </p:nvSpPr>
        <p:spPr>
          <a:xfrm>
            <a:off x="4173220" y="5669280"/>
            <a:ext cx="2302510" cy="36957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defRPr lang="en-us"/>
            </a:pPr>
            <a:r>
              <a:rPr lang="ru-ru" cap="none"/>
              <a:t>Воскресенье</a:t>
            </a:r>
            <a:endParaRPr lang="ru-ru" cap="none"/>
          </a:p>
        </p:txBody>
      </p:sp>
      <p:sp>
        <p:nvSpPr>
          <p:cNvPr id="9" name="TextBox 7"/>
          <p:cNvSpPr>
            <a:extLst>
              <a:ext uri="smNativeData">
                <pr:smNativeData xmlns:pr="smNativeData" xmlns="smNativeData" val="SMDATA_15_3A/6YxMAAAAlAAAAZAAAAE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GXaH5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B/f38A1tPMA8zMzADAwP8Af39/AAAAAAAAAAAAAAAAAAAAAAAAAAAAIQAAABgAAAAUAAAAoi0AAOAiAADKNwAAJiUAABAgAAAmAAAACAAAAP//////////"/>
              </a:ext>
            </a:extLst>
          </p:cNvSpPr>
          <p:nvPr/>
        </p:nvSpPr>
        <p:spPr>
          <a:xfrm>
            <a:off x="7418070" y="5669280"/>
            <a:ext cx="1651000" cy="36957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defRPr lang="en-us"/>
            </a:pPr>
            <a:r>
              <a:rPr lang="ru-ru" cap="none"/>
              <a:t>Космос</a:t>
            </a:r>
            <a:endParaRPr lang="ru-ru" cap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Bx+B4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Надписи на футболках:</a:t>
            </a:r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UUUU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LAACjPAAABCY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en-us"/>
            </a:pPr>
            <a:r>
              <a:t>8. ХАРАКТЕРИСТИКА ЧЕЛОВЕКА. Именно здесь важно понимать, как переводится та или иная надпись, чтобы не оказаться в нелепом положениии.</a:t>
            </a:r>
          </a:p>
        </p:txBody>
      </p:sp>
      <p:pic>
        <p:nvPicPr>
          <p:cNvPr id="4" name="Изображение1"/>
          <p:cNvPicPr>
            <a:picLocks noChangeAspect="1"/>
            <a:extLst>
              <a:ext uri="smNativeData">
                <pr:smNativeData xmlns:pr="smNativeData" xmlns="smNativeData" val="SMDATA_17_3A/6YxMAAAAlAAAAEQAAAC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I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I0JAAAqEQAAORgAANYf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2790190"/>
            <a:ext cx="2385060" cy="238506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Изображение2"/>
          <p:cNvPicPr>
            <a:picLocks noChangeAspect="1"/>
            <a:extLst>
              <a:ext uri="smNativeData">
                <pr:smNativeData xmlns:pr="smNativeData" xmlns="smNativeData" val="SMDATA_17_3A/6YxMAAAAlAAAAEQAAAC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DgaAABqEQAABCkAADYg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4262120" y="2830830"/>
            <a:ext cx="2405380" cy="240538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Изображение3"/>
          <p:cNvPicPr>
            <a:picLocks noChangeAspect="1"/>
            <a:extLst>
              <a:ext uri="smNativeData">
                <pr:smNativeData xmlns:pr="smNativeData" xmlns="smNativeData" val="SMDATA_17_3A/6YxMAAAAlAAAAEQAAAC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D////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CErAACLEQAAHToAAIcg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7011035" y="2851785"/>
            <a:ext cx="2435860" cy="243586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Текстовое поле1"/>
          <p:cNvSpPr txBox="1">
            <a:extLst>
              <a:ext uri="smNativeData">
                <pr:smNativeData xmlns:pr="smNativeData" xmlns="smNativeData" val="SMDATA_15_3A/6YxMAAAAlAAAAEgAAAE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B8E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J/f38A1tPMA8zMzADAwP8Af39/AAAAAAAAAAAAAAAAAAAAAAAAAAAAIQAAABgAAAAUAAAADQwAAJYgAADZFgAAhiQAABAgAAAmAAAACAAAAP//////////"/>
              </a:ext>
            </a:extLst>
          </p:cNvSpPr>
          <p:nvPr/>
        </p:nvSpPr>
        <p:spPr>
          <a:xfrm>
            <a:off x="1958975" y="5297170"/>
            <a:ext cx="1755140" cy="6400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 algn="ctr">
              <a:defRPr lang="en-us"/>
            </a:pPr>
            <a:r>
              <a:t>Извините, но я королева</a:t>
            </a:r>
          </a:p>
        </p:txBody>
      </p:sp>
      <p:sp>
        <p:nvSpPr>
          <p:cNvPr id="8" name="Текстовое поле2"/>
          <p:cNvSpPr txBox="1">
            <a:extLst>
              <a:ext uri="smNativeData">
                <pr:smNativeData xmlns:pr="smNativeData" xmlns="smNativeData" val="SMDATA_15_3A/6YxMAAAAlAAAAEgAAAE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NwI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J/f38A1tPMA8zMzADAwP8Af39/AAAAAAAAAAAAAAAAAAAAAAAAAAAAIQAAABgAAAAUAAAAuBsAAKYgAAAEJwAA5iIAABAgAAAmAAAACAAAAP//////////"/>
              </a:ext>
            </a:extLst>
          </p:cNvSpPr>
          <p:nvPr/>
        </p:nvSpPr>
        <p:spPr>
          <a:xfrm>
            <a:off x="4505960" y="5307330"/>
            <a:ext cx="1836420" cy="3657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 algn="ctr">
              <a:defRPr lang="en-us"/>
            </a:pPr>
            <a:r>
              <a:t>Легендарный</a:t>
            </a:r>
          </a:p>
        </p:txBody>
      </p:sp>
      <p:sp>
        <p:nvSpPr>
          <p:cNvPr id="9" name="Текстовое поле3"/>
          <p:cNvSpPr txBox="1">
            <a:extLst>
              <a:ext uri="smNativeData">
                <pr:smNativeData xmlns:pr="smNativeData" xmlns="smNativeData" val="SMDATA_15_3A/6YxMAAAAlAAAAEgAAAE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M8C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J/f38A1tPMA8zMzADAwP8Af39/AAAAAAAAAAAAAAAAAAAAAAAAAAAAIQAAABgAAAAUAAAAQisAAJYhAAB9OgAA1iMAABAgAAAmAAAACAAAAP//////////"/>
              </a:ext>
            </a:extLst>
          </p:cNvSpPr>
          <p:nvPr/>
        </p:nvSpPr>
        <p:spPr>
          <a:xfrm>
            <a:off x="7031990" y="5459730"/>
            <a:ext cx="2475865" cy="3657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 algn="ctr">
              <a:defRPr lang="en-us"/>
            </a:pPr>
            <a:r>
              <a:t>Вечно молодой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Надписи на футболках: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LAACjPAAABCY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en-us"/>
            </a:pPr>
            <a:r>
              <a:t>9. НАЗВАНИЯ ГОРОДОВ, СТРАН.</a:t>
            </a:r>
          </a:p>
        </p:txBody>
      </p:sp>
      <p:pic>
        <p:nvPicPr>
          <p:cNvPr id="4" name="Изображение1"/>
          <p:cNvPicPr>
            <a:picLocks noChangeAspect="1"/>
            <a:extLst>
              <a:ext uri="smNativeData">
                <pr:smNativeData xmlns:pr="smNativeData" xmlns="smNativeData" val="SMDATA_17_3A/6YxMAAAAlAAAAEQAAAC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DMRFQ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G0JAACrDgAA8RgAANcb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532255" y="2384425"/>
            <a:ext cx="2522220" cy="21412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Изображение2"/>
          <p:cNvPicPr>
            <a:picLocks noChangeAspect="1"/>
            <a:extLst>
              <a:ext uri="smNativeData">
                <pr:smNativeData xmlns:pr="smNativeData" xmlns="smNativeData" val="SMDATA_17_3A/6YxMAAAAlAAAAEQAAAC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C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PQjAAA8DAAAXjoAAEgb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5844540" y="1988820"/>
            <a:ext cx="3643630" cy="24460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Изображение3"/>
          <p:cNvPicPr>
            <a:picLocks noChangeAspect="1"/>
            <a:extLst>
              <a:ext uri="smNativeData">
                <pr:smNativeData xmlns:pr="smNativeData" xmlns="smNativeData" val="SMDATA_17_3A/6YxMAAAAlAAAAEQAAAC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C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MkWAAD5FAAAVCUAAJIi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3703955" y="3409315"/>
            <a:ext cx="2364105" cy="221043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Изображение4"/>
          <p:cNvPicPr>
            <a:picLocks noChangeAspect="1"/>
            <a:extLst>
              <a:ext uri="smNativeData">
                <pr:smNativeData xmlns:pr="smNativeData" xmlns="smNativeData" val="SMDATA_17_3A/6YxMAAAAlAAAAEQAAAC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JGIIJ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FEuAACpFgAAAT0AAHQm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7529195" y="3683635"/>
            <a:ext cx="2387600" cy="2567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Изображение5"/>
          <p:cNvPicPr>
            <a:picLocks noChangeAspect="1"/>
            <a:extLst>
              <a:ext uri="smNativeData">
                <pr:smNativeData xmlns:pr="smNativeData" xmlns="smNativeData" val="SMDATA_17_3A/6YxMAAAAlAAAAEQAAAC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BQiAACHGwAATDEAANEoAAAQAAAAJgAAAAgAAAD//////////w==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5539740" y="4474845"/>
            <a:ext cx="2473960" cy="216027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Изображение6"/>
          <p:cNvPicPr>
            <a:picLocks noChangeAspect="1"/>
            <a:extLst>
              <a:ext uri="smNativeData">
                <pr:smNativeData xmlns:pr="smNativeData" xmlns="smNativeData" val="SMDATA_17_3A/6YxMAAAAlAAAAEQAAAC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HwNAACoGgAAmRgAAMUlAAAQAAAAJgAAAAgAAAD//////////w=="/>
              </a:ext>
            </a:extLst>
          </p:cNvPicPr>
          <p:nvPr/>
        </p:nvPicPr>
        <p:blipFill>
          <a:blip r:embed="rId7"/>
          <a:stretch>
            <a:fillRect/>
          </a:stretch>
        </p:blipFill>
        <p:spPr>
          <a:xfrm>
            <a:off x="2192020" y="4333240"/>
            <a:ext cx="1806575" cy="180657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Надписи на футболках: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LAACjPAAABCY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en-us"/>
            </a:pPr>
            <a:r>
              <a:t>10. ЛЮБИМЫЕ ГЕРОИ.</a:t>
            </a:r>
          </a:p>
        </p:txBody>
      </p:sp>
      <p:pic>
        <p:nvPicPr>
          <p:cNvPr id="4" name="Изображение1"/>
          <p:cNvPicPr>
            <a:picLocks noChangeAspect="1"/>
            <a:extLst>
              <a:ext uri="smNativeData">
                <pr:smNativeData xmlns:pr="smNativeData" xmlns="smNativeData" val="SMDATA_17_3A/6YxMAAAAlAAAAEQAAAC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G0IAACMDQAASBgAAGYg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369695" y="2202180"/>
            <a:ext cx="2577465" cy="306451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Изображение2"/>
          <p:cNvPicPr>
            <a:picLocks noChangeAspect="1"/>
            <a:extLst>
              <a:ext uri="smNativeData">
                <pr:smNativeData xmlns:pr="smNativeData" xmlns="smNativeData" val="SMDATA_17_3A/6YxMAAAAlAAAAEQAAAC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OgYAADbDgAAOikAAC0f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4048760" y="2414905"/>
            <a:ext cx="2653030" cy="265303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Изображение3"/>
          <p:cNvPicPr>
            <a:picLocks noChangeAspect="1"/>
            <a:extLst>
              <a:ext uri="smNativeData">
                <pr:smNativeData xmlns:pr="smNativeData" xmlns="smNativeData" val="SMDATA_17_3A/6YxMAAAAlAAAAEQAAAC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HMqAAB7DgAA/TkAAIQf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6900545" y="2353945"/>
            <a:ext cx="2526030" cy="276923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Текстовое поле1"/>
          <p:cNvSpPr txBox="1">
            <a:extLst>
              <a:ext uri="smNativeData">
                <pr:smNativeData xmlns:pr="smNativeData" xmlns="smNativeData" val="SMDATA_15_3A/6YxMAAAAlAAAAEgAAAE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G8D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J/f38A1tPMA8zMzADAwP8Af39/AAAAAAAAAAAAAAAAAAAAAAAAAAAAIQAAABgAAAAUAAAArQoAANYfAAAZFwAAxiMAABAgAAAmAAAACAAAAP//////////"/>
              </a:ext>
            </a:extLst>
          </p:cNvSpPr>
          <p:nvPr/>
        </p:nvSpPr>
        <p:spPr>
          <a:xfrm>
            <a:off x="1735455" y="5175250"/>
            <a:ext cx="2019300" cy="6400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>
              <a:defRPr lang="en-us"/>
            </a:pPr>
            <a:r>
              <a:t>Bugs Bunny (Luney Tunes)</a:t>
            </a:r>
          </a:p>
        </p:txBody>
      </p:sp>
      <p:sp>
        <p:nvSpPr>
          <p:cNvPr id="8" name="Текстовое поле2"/>
          <p:cNvSpPr txBox="1">
            <a:extLst>
              <a:ext uri="smNativeData">
                <pr:smNativeData xmlns:pr="smNativeData" xmlns="smNativeData" val="SMDATA_15_3A/6YxMAAAAlAAAAEgAAAE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P8D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J/f38A1tPMA8zMzADAwP8Af39/AAAAAAAAAAAAAAAAAAAAAAAAAAAAIQAAABgAAAAUAAAA2BoAABYgAAC0JwAAViIAABAgAAAmAAAACAAAAP//////////"/>
              </a:ext>
            </a:extLst>
          </p:cNvSpPr>
          <p:nvPr/>
        </p:nvSpPr>
        <p:spPr>
          <a:xfrm>
            <a:off x="4363720" y="5215890"/>
            <a:ext cx="2090420" cy="3657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>
              <a:defRPr lang="en-us"/>
            </a:pPr>
            <a:r>
              <a:t>Bart Simpson</a:t>
            </a:r>
          </a:p>
        </p:txBody>
      </p:sp>
      <p:sp>
        <p:nvSpPr>
          <p:cNvPr id="9" name="Текстовое поле3"/>
          <p:cNvSpPr txBox="1">
            <a:extLst>
              <a:ext uri="smNativeData">
                <pr:smNativeData xmlns:pr="smNativeData" xmlns="smNativeData" val="SMDATA_15_3A/6YxMAAAAlAAAAEgAAAE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L8C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J/f38A1tPMA8zMzADAwP8Af39/AAAAAAAAAAAAAAAAAAAAAAAAAAAAIQAAABgAAAAUAAAAsi0AAHYfAABONwAAZiMAABAgAAAmAAAACAAAAP//////////"/>
              </a:ext>
            </a:extLst>
          </p:cNvSpPr>
          <p:nvPr/>
        </p:nvSpPr>
        <p:spPr>
          <a:xfrm>
            <a:off x="7428230" y="5114290"/>
            <a:ext cx="1562100" cy="6400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>
              <a:defRPr lang="en-us"/>
            </a:pPr>
            <a:r>
              <a:t>Винни - Пух и Пятачок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Надписи на футболках: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LAACjPAAABCY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en-us"/>
            </a:pPr>
            <a:r>
              <a:t>11. НАДПИСИ С ОШИБКАМИ ИЛИ БЕССМЫСЛЕННЫЕ. Китайское производство.</a:t>
            </a:r>
          </a:p>
          <a:p>
            <a:pPr>
              <a:defRPr lang="en-us"/>
            </a:pPr>
          </a:p>
        </p:txBody>
      </p:sp>
      <p:pic>
        <p:nvPicPr>
          <p:cNvPr id="4" name="Изображение1"/>
          <p:cNvPicPr>
            <a:picLocks noChangeAspect="1"/>
            <a:extLst>
              <a:ext uri="smNativeData">
                <pr:smNativeData xmlns:pr="smNativeData" xmlns="smNativeData" val="SMDATA_17_3A/6YxMAAAAlAAAAEQAAAC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B0JAAA8DwAAxxsAACEo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481455" y="2476500"/>
            <a:ext cx="3034030" cy="40468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Текстовое поле1"/>
          <p:cNvSpPr txBox="1">
            <a:extLst>
              <a:ext uri="smNativeData">
                <pr:smNativeData xmlns:pr="smNativeData" xmlns="smNativeData" val="SMDATA_15_3A/6YxMAAAAlAAAAEgAAAE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PgVAAD/fwAA/38AAAAAAAAJAAAABAAAANs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J/f38A1tPMA8zMzADAwP8Af39/AAAAAAAAAAAAAAAAAAAAAAAAAAAAIQAAABgAAAAUAAAAVxwAAFwPAAD9OwAADBoAABAgAAAmAAAACAAAAP//////////"/>
              </a:ext>
            </a:extLst>
          </p:cNvSpPr>
          <p:nvPr/>
        </p:nvSpPr>
        <p:spPr>
          <a:xfrm>
            <a:off x="4606925" y="2496820"/>
            <a:ext cx="5144770" cy="17373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>
              <a:defRPr lang="en-us"/>
            </a:pPr>
            <a:r>
              <a:t>HEL</a:t>
            </a:r>
            <a:r>
              <a:rPr lang="en-us" cap="none">
                <a:solidFill>
                  <a:srgbClr val="FF0000"/>
                </a:solidFill>
              </a:rPr>
              <a:t>LL</a:t>
            </a:r>
            <a:r>
              <a:t>O</a:t>
            </a:r>
          </a:p>
          <a:p>
            <a:pPr>
              <a:defRPr lang="en-us"/>
            </a:pPr>
          </a:p>
          <a:p>
            <a:pPr>
              <a:defRPr lang="en-us" cap="none">
                <a:solidFill>
                  <a:srgbClr val="FF0000"/>
                </a:solidFill>
              </a:defRPr>
            </a:pPr>
            <a:r>
              <a:t>Перевод:</a:t>
            </a:r>
          </a:p>
          <a:p>
            <a:pPr>
              <a:defRPr lang="en-us"/>
            </a:pPr>
            <a:r>
              <a:t>«Привет, Учитель</a:t>
            </a:r>
          </a:p>
          <a:p>
            <a:pPr>
              <a:defRPr lang="en-us"/>
            </a:pPr>
            <a:r>
              <a:t>Доброе утро и до свидания!</a:t>
            </a:r>
          </a:p>
          <a:p>
            <a:pPr>
              <a:defRPr lang="en-us"/>
            </a:pPr>
            <a:r>
              <a:t>Лихорадка.»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ВЫВОДЫ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LAACjPAAABCY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en-us"/>
            </a:pPr>
            <a:r>
              <a:t>Как видно из приведенной классификации, смысловая нагрузка надписей на футболках разнообразна.</a:t>
            </a:r>
          </a:p>
          <a:p>
            <a:pPr>
              <a:defRPr lang="en-us"/>
            </a:pPr>
            <a:r>
              <a:rPr lang="en-us" cap="none">
                <a:solidFill>
                  <a:srgbClr val="FF0000"/>
                </a:solidFill>
              </a:rPr>
              <a:t>Надписи на футболках имеют очень мощный коммуникативный потенциал, ведь окружающие зачастую воспринимают их как слова, произнесенные хозяином одежды вслух.</a:t>
            </a:r>
            <a:r>
              <a:t> И это естестественно, иначе правомерен вопрос - </a:t>
            </a:r>
          </a:p>
          <a:p>
            <a:pPr>
              <a:defRPr lang="en-us"/>
            </a:pPr>
            <a:r>
              <a:t>ЕСЛИ ТЫ НЕ ПОДДЕРЖИВАЕШЬ НАПИСАННЫЕ СЛОВА, ТО ЗАЧЕМ НАДЕЛ ЭТУ ВЕЩЬ?</a:t>
            </a:r>
          </a:p>
          <a:p>
            <a:pPr>
              <a:defRPr lang="en-us"/>
            </a:pPr>
            <a:r>
              <a:t>ТАКИМ ОБРАЗОМ МОЖНО УТВЕРЖДАТЬ, ЧТО МЫ ОТВЕЧАЕМ ЗА ТУ ИНФОРМАЦИЮ, КОТОРУЮ НЕСЕМ «НА СЕБЕ».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ВЫВОДЫ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LAACjPAAABCYAAAAAAAAmAAAACAAAAAEAAAAAAAAA"/>
              </a:ext>
            </a:extLst>
          </p:cNvSpPr>
          <p:nvPr>
            <p:ph type="body" idx="1"/>
          </p:nvPr>
        </p:nvSpPr>
        <p:spPr>
          <a:xfrm>
            <a:off x="1261745" y="1828800"/>
            <a:ext cx="8595360" cy="4351020"/>
          </a:xfrm>
        </p:spPr>
        <p:txBody>
          <a:bodyPr/>
          <a:lstStyle/>
          <a:p>
            <a:pPr>
              <a:defRPr lang="en-us"/>
            </a:pPr>
            <a:r>
              <a:t>В ходе нашего исследования для изучения отношения школьников к одежде (футболкам) с надписями было проведено анкетирование учащихся 7 - 8 классов в количестве 34 человек.</a:t>
            </a:r>
          </a:p>
          <a:p>
            <a:pPr>
              <a:defRPr lang="en-us"/>
            </a:pPr>
            <a:r>
              <a:t>Исходя из результатов анкетирования мы выявили, что школьникам 13-14 лет одежду покупают родители. Кроме того были сделаны следующие </a:t>
            </a:r>
            <a:r>
              <a:rPr lang="en-us" cap="none">
                <a:solidFill>
                  <a:srgbClr val="FF0000"/>
                </a:solidFill>
              </a:rPr>
              <a:t>выводы:</a:t>
            </a:r>
          </a:p>
          <a:p>
            <a:pPr>
              <a:defRPr lang="en-us" cap="none">
                <a:solidFill>
                  <a:schemeClr val="tx2"/>
                </a:solidFill>
              </a:defRPr>
            </a:pPr>
            <a:r>
              <a:t>1. Среди всех возрастных групп популярна одежда с англоязычными надписями, т.к.:</a:t>
            </a:r>
          </a:p>
          <a:p>
            <a:pPr>
              <a:defRPr lang="en-us" cap="none">
                <a:solidFill>
                  <a:schemeClr val="tx2"/>
                </a:solidFill>
              </a:defRPr>
            </a:pPr>
            <a:r>
              <a:t>это модно - 63%</a:t>
            </a:r>
          </a:p>
          <a:p>
            <a:pPr>
              <a:defRPr lang="en-us" cap="none">
                <a:solidFill>
                  <a:schemeClr val="tx2"/>
                </a:solidFill>
              </a:defRPr>
            </a:pPr>
            <a:r>
              <a:t>все равно, что носить - 17%</a:t>
            </a:r>
          </a:p>
          <a:p>
            <a:pPr>
              <a:defRPr lang="en-us" cap="none">
                <a:solidFill>
                  <a:schemeClr val="tx2"/>
                </a:solidFill>
              </a:defRPr>
            </a:pPr>
            <a:r>
              <a:t>надпись выражает мысли хозяина - 20%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Y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HAFAACjPAAAawoAABAAAAAmAAAACAAAAAEgAAAAAAAA"/>
              </a:ext>
            </a:extLst>
          </p:cNvSpPr>
          <p:nvPr>
            <p:ph type="title"/>
          </p:nvPr>
        </p:nvSpPr>
        <p:spPr>
          <a:xfrm>
            <a:off x="1261745" y="883920"/>
            <a:ext cx="8595360" cy="80962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 lang="en-us" sz="3960" cap="none"/>
            </a:pPr>
            <a:r>
              <a:rPr lang="ru-ru" cap="none"/>
              <a:t>В настоящее время молодые люди любят выделяться.</a:t>
            </a:r>
            <a:endParaRPr lang="ru-ru" cap="none"/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E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LAACjPAAABCY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 lang="en-us"/>
            </a:pPr>
            <a:r>
              <a:rPr lang="ru-ru" cap="none"/>
              <a:t>Одной из отличительных черт являются </a:t>
            </a:r>
            <a:endParaRPr lang="ru-ru" cap="none"/>
          </a:p>
          <a:p>
            <a:pPr marL="0" indent="0">
              <a:buNone/>
              <a:defRPr lang="en-us"/>
            </a:pPr>
            <a:r>
              <a:rPr lang="ru-ru" cap="none"/>
              <a:t>Англоязычные надписи на одежде</a:t>
            </a:r>
            <a:endParaRPr lang="ru-ru" cap="none"/>
          </a:p>
          <a:p>
            <a:pPr marL="0" indent="0">
              <a:buNone/>
              <a:defRPr lang="en-us"/>
            </a:pPr>
            <a:r>
              <a:rPr lang="ru-ru" cap="none"/>
              <a:t>(футболке).</a:t>
            </a:r>
            <a:endParaRPr lang="ru-ru" cap="none"/>
          </a:p>
          <a:p>
            <a:pPr marL="0" indent="0">
              <a:buNone/>
              <a:defRPr lang="en-us"/>
            </a:pPr>
            <a:endParaRPr lang="ru-ru" cap="none"/>
          </a:p>
          <a:p>
            <a:pPr marL="0" indent="0">
              <a:buNone/>
              <a:defRPr lang="en-us"/>
            </a:pPr>
            <a:r>
              <a:rPr lang="ru-ru" cap="none">
                <a:solidFill>
                  <a:srgbClr val="FF0000"/>
                </a:solidFill>
              </a:rPr>
              <a:t>ПРОБЛЕМА </a:t>
            </a:r>
            <a:r>
              <a:rPr lang="ru-ru" cap="none"/>
              <a:t>заключается в том, что не все </a:t>
            </a:r>
            <a:endParaRPr lang="ru-ru" cap="none"/>
          </a:p>
          <a:p>
            <a:pPr marL="0" indent="0">
              <a:buNone/>
              <a:defRPr lang="en-us"/>
            </a:pPr>
            <a:r>
              <a:rPr lang="ru-ru" cap="none"/>
              <a:t>знают, какую смысловую нагрузку несут те,</a:t>
            </a:r>
            <a:endParaRPr lang="ru-ru" cap="none"/>
          </a:p>
          <a:p>
            <a:pPr marL="0" indent="0">
              <a:buNone/>
              <a:defRPr lang="en-us"/>
            </a:pPr>
            <a:r>
              <a:rPr lang="ru-ru" cap="none"/>
              <a:t>или иные надписи на футболках, которые</a:t>
            </a:r>
            <a:endParaRPr lang="ru-ru" cap="none"/>
          </a:p>
          <a:p>
            <a:pPr marL="0" indent="0">
              <a:buNone/>
              <a:defRPr lang="en-us"/>
            </a:pPr>
            <a:r>
              <a:rPr lang="ru-ru" cap="none"/>
              <a:t>подростки носят.</a:t>
            </a:r>
            <a:endParaRPr lang="ru-ru" cap="none"/>
          </a:p>
          <a:p>
            <a:pPr marL="0" indent="0">
              <a:buNone/>
              <a:defRPr lang="en-us"/>
            </a:pPr>
            <a:endParaRPr lang="ru-ru" cap="none"/>
          </a:p>
        </p:txBody>
      </p:sp>
      <p:pic>
        <p:nvPicPr>
          <p:cNvPr id="4" name="Picture 2" descr="Футболки с надписями на английском. Перевод и разбор предложений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D////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AYoAABACwAANTwAAAQm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6506210" y="1828800"/>
            <a:ext cx="3281045" cy="435102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BjQwAAZwoAAAAAAAAmAAAACAAAAAEAAAAAAAAA"/>
              </a:ext>
            </a:extLst>
          </p:cNvSpPr>
          <p:nvPr>
            <p:ph type="title"/>
          </p:nvPr>
        </p:nvSpPr>
        <p:spPr>
          <a:xfrm>
            <a:off x="1261745" y="365760"/>
            <a:ext cx="9692640" cy="1325245"/>
          </a:xfrm>
        </p:spPr>
        <p:txBody>
          <a:bodyPr/>
          <a:lstStyle/>
          <a:p>
            <a:pPr>
              <a:defRPr lang="en-us"/>
            </a:pPr>
            <a:r>
              <a:t>ВЫВОДЫ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GkB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LAACjPAAABCYAAAAAAAAmAAAACAAAAAEAAAAAAAAA"/>
              </a:ext>
            </a:extLst>
          </p:cNvSpPr>
          <p:nvPr>
            <p:ph type="body" idx="1"/>
          </p:nvPr>
        </p:nvSpPr>
        <p:spPr>
          <a:xfrm>
            <a:off x="1261745" y="1828800"/>
            <a:ext cx="8595360" cy="4351020"/>
          </a:xfrm>
        </p:spPr>
        <p:txBody>
          <a:bodyPr/>
          <a:lstStyle/>
          <a:p>
            <a:pPr>
              <a:defRPr lang="en-us" cap="none">
                <a:solidFill>
                  <a:schemeClr val="tx2"/>
                </a:solidFill>
              </a:defRPr>
            </a:pPr>
            <a:r>
              <a:t>2. Большинство учащихся считают, что одежда с надписью уместна на:</a:t>
            </a:r>
          </a:p>
          <a:p>
            <a:pPr>
              <a:defRPr lang="en-us"/>
            </a:pPr>
            <a:r>
              <a:t>уроках физкультуры - 35%</a:t>
            </a:r>
          </a:p>
          <a:p>
            <a:pPr>
              <a:defRPr lang="en-us"/>
            </a:pPr>
            <a:r>
              <a:t>на дискотеке - 32%</a:t>
            </a:r>
          </a:p>
          <a:p>
            <a:pPr>
              <a:defRPr lang="en-us"/>
            </a:pPr>
            <a:r>
              <a:t>на прогулке - 29%</a:t>
            </a:r>
          </a:p>
          <a:p>
            <a:pPr>
              <a:defRPr lang="en-us" cap="none">
                <a:solidFill>
                  <a:schemeClr val="tx2"/>
                </a:solidFill>
              </a:defRPr>
            </a:pPr>
            <a:r>
              <a:t>3. Знают перевод надписи 71% респондентов, но лишь 53% обращают внимание на смысл надписи при покупке одежды и не купят одежду, если будут подозревать, сто содержание надписи имеет неприличный смысл или содержит ошибки.</a:t>
            </a:r>
          </a:p>
          <a:p>
            <a:pPr>
              <a:defRPr lang="en-us" cap="none">
                <a:solidFill>
                  <a:srgbClr val="FF0000"/>
                </a:solidFill>
              </a:defRPr>
            </a:pPr>
            <a:r>
              <a:t>К сожалению опрос показал, что среди учеников нашей школы есть такие, кто либо надеется, что окружающие не будут переводить то, что написано у них на одежде(18%), либо им все равно, какой смысл несут эти надписи (29%).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Hk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BjQwAAZwoAAAAAAAAmAAAACAAAAAEAAAAAAAAA"/>
              </a:ext>
            </a:extLst>
          </p:cNvSpPr>
          <p:nvPr>
            <p:ph type="title"/>
          </p:nvPr>
        </p:nvSpPr>
        <p:spPr>
          <a:xfrm>
            <a:off x="1261745" y="365760"/>
            <a:ext cx="9692640" cy="1325245"/>
          </a:xfrm>
        </p:spPr>
        <p:txBody>
          <a:bodyPr/>
          <a:lstStyle/>
          <a:p>
            <a:pPr>
              <a:defRPr lang="en-us"/>
            </a:pPr>
            <a:r>
              <a:t>В своей работе мы хотели показать,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LAACjPAAABCYAAAAAAAAmAAAACAAAAAEAAAAAAAAA"/>
              </a:ext>
            </a:extLst>
          </p:cNvSpPr>
          <p:nvPr>
            <p:ph type="body" idx="1"/>
          </p:nvPr>
        </p:nvSpPr>
        <p:spPr>
          <a:xfrm>
            <a:off x="1261745" y="1828800"/>
            <a:ext cx="8595360" cy="4351020"/>
          </a:xfrm>
        </p:spPr>
        <p:txBody>
          <a:bodyPr/>
          <a:lstStyle/>
          <a:p>
            <a:pPr>
              <a:defRPr lang="en-us"/>
            </a:pPr>
            <a:r>
              <a:t>что существует тесная связь между англоязычными надписями на одежде и уровнем владения языком и культурой внешнего вида их обладателя.</a:t>
            </a:r>
          </a:p>
          <a:p>
            <a:pPr>
              <a:defRPr lang="en-us"/>
            </a:pPr>
            <a:r>
              <a:t>Выяснилось, что большая часть опрошенных школьников не обращают внимания на перевод надписей и воспринимают их как украшение одежды, дань современной моде.</a:t>
            </a:r>
          </a:p>
          <a:p>
            <a:pPr>
              <a:defRPr lang="en-us"/>
            </a:pPr>
            <a:r>
              <a:t>Нашему исследованию удалось выявить данную проблему и убедить подростков задуматься о том, что мы отвечаем за информацию, которую несем «на себе», и крайне неосмотрительно надеяться на то, что все вокруг нас не знают иностранного языка и не понимают смысла, написанного на нашей одежде.</a:t>
            </a:r>
          </a:p>
          <a:p>
            <a:pPr>
              <a:defRPr lang="en-us" cap="none">
                <a:solidFill>
                  <a:srgbClr val="FF0000"/>
                </a:solidFill>
              </a:defRPr>
            </a:pPr>
            <a:r>
              <a:t>Для себя мы сделали вывод, что не будем покупать вещь с англоязычной надписью, предварительно не узнав, что на ней написано, чтобы не попасть в нелепую ситуацию.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BjQwAAZwoAAAAAAAAmAAAACAAAAAEAAAAAAAAA"/>
              </a:ext>
            </a:extLst>
          </p:cNvSpPr>
          <p:nvPr>
            <p:ph type="title"/>
          </p:nvPr>
        </p:nvSpPr>
        <p:spPr>
          <a:xfrm>
            <a:off x="1261745" y="365760"/>
            <a:ext cx="9692640" cy="1325245"/>
          </a:xfrm>
        </p:spPr>
        <p:txBody>
          <a:bodyPr/>
          <a:lstStyle/>
          <a:p>
            <a:pPr>
              <a:defRPr lang="en-us"/>
            </a:pPr>
            <a:r>
              <a:t>СПАСИБО ЗА ВНИМАНИЕ!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LAACjPAAABCY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en-us"/>
            </a:pPr>
          </a:p>
        </p:txBody>
      </p:sp>
      <p:pic>
        <p:nvPicPr>
          <p:cNvPr id="4" name="Изображение1"/>
          <p:cNvPicPr>
            <a:picLocks noChangeAspect="1"/>
            <a:extLst>
              <a:ext uri="smNativeData">
                <pr:smNativeData xmlns:pr="smNativeData" xmlns="smNativeData" val="SMDATA_17_3A/6YxMAAAAlAAAAEQAAAC8B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HUVAAAtCwAAhS8AABQmAAAA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3488055" y="1816735"/>
            <a:ext cx="4236720" cy="437324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E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CjPAAAZwoAABAAAAAmAAAACAAAAAEAAAAAAAAA"/>
              </a:ext>
            </a:extLst>
          </p:cNvSpPr>
          <p:nvPr>
            <p:ph type="title"/>
          </p:nvPr>
        </p:nvSpPr>
        <p:spPr>
          <a:xfrm>
            <a:off x="1261745" y="365760"/>
            <a:ext cx="8595360" cy="1325245"/>
          </a:xfrm>
        </p:spPr>
        <p:txBody>
          <a:bodyPr/>
          <a:lstStyle/>
          <a:p>
            <a:pPr>
              <a:defRPr lang="en-us"/>
            </a:pPr>
            <a:r>
              <a:rPr lang="ru-ru" cap="none"/>
              <a:t>Данная исследовательская работа</a:t>
            </a:r>
            <a:endParaRPr lang="ru-ru" cap="none"/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LAACjPAAABCY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 lang="en-us"/>
            </a:pPr>
            <a:r>
              <a:rPr lang="ru-ru" cap="none"/>
              <a:t>посвящена </a:t>
            </a:r>
            <a:r>
              <a:rPr lang="ru-ru" cap="none">
                <a:solidFill>
                  <a:srgbClr val="FF0000"/>
                </a:solidFill>
              </a:rPr>
              <a:t>выявлению уровня понимания</a:t>
            </a:r>
            <a:endParaRPr lang="ru-ru" cap="none">
              <a:solidFill>
                <a:srgbClr val="FF0000"/>
              </a:solidFill>
            </a:endParaRPr>
          </a:p>
          <a:p>
            <a:pPr marL="0" indent="0">
              <a:buNone/>
              <a:defRPr lang="en-us"/>
            </a:pPr>
            <a:r>
              <a:rPr lang="ru-ru" cap="none">
                <a:solidFill>
                  <a:srgbClr val="FF0000"/>
                </a:solidFill>
              </a:rPr>
              <a:t>учащимися нашей школы значения </a:t>
            </a:r>
            <a:endParaRPr lang="ru-ru" cap="none">
              <a:solidFill>
                <a:srgbClr val="FF0000"/>
              </a:solidFill>
            </a:endParaRPr>
          </a:p>
          <a:p>
            <a:pPr marL="0" indent="0">
              <a:buNone/>
              <a:defRPr lang="en-us"/>
            </a:pPr>
            <a:r>
              <a:rPr lang="ru-ru" cap="none">
                <a:solidFill>
                  <a:srgbClr val="FF0000"/>
                </a:solidFill>
              </a:rPr>
              <a:t>иностранных надписей надписей на одежде.</a:t>
            </a:r>
            <a:endParaRPr lang="ru-ru" cap="none">
              <a:solidFill>
                <a:srgbClr val="FF0000"/>
              </a:solidFill>
            </a:endParaRPr>
          </a:p>
          <a:p>
            <a:pPr marL="0" indent="0">
              <a:buNone/>
              <a:defRPr lang="en-us"/>
            </a:pPr>
            <a:endParaRPr lang="ru-ru" cap="none"/>
          </a:p>
          <a:p>
            <a:pPr marL="0" indent="0">
              <a:buNone/>
              <a:defRPr lang="en-us"/>
            </a:pPr>
            <a:r>
              <a:rPr lang="ru-ru" cap="none">
                <a:solidFill>
                  <a:srgbClr val="FF0000"/>
                </a:solidFill>
              </a:rPr>
              <a:t>ЦЕЛЬ</a:t>
            </a:r>
            <a:r>
              <a:rPr lang="ru-ru" cap="none"/>
              <a:t> исследования – установить соотноше –</a:t>
            </a:r>
            <a:endParaRPr lang="ru-ru" cap="none"/>
          </a:p>
          <a:p>
            <a:pPr marL="0" indent="0">
              <a:buNone/>
              <a:defRPr lang="en-us"/>
            </a:pPr>
            <a:r>
              <a:rPr lang="ru-ru" cap="none"/>
              <a:t>ние смысловой нагрузки надписей и знания </a:t>
            </a:r>
            <a:endParaRPr lang="ru-ru" cap="none"/>
          </a:p>
          <a:p>
            <a:pPr marL="0" indent="0">
              <a:buNone/>
              <a:defRPr lang="en-us"/>
            </a:pPr>
            <a:r>
              <a:rPr lang="ru-ru" cap="none"/>
              <a:t>английского языка.</a:t>
            </a:r>
            <a:endParaRPr lang="ru-ru" cap="none"/>
          </a:p>
        </p:txBody>
      </p:sp>
      <p:pic>
        <p:nvPicPr>
          <p:cNvPr id="4" name="Picture 4" descr="Купить мужские футболки с принтом оверсайз в интернет-магазине Lookbuck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g+FM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LQnAABACwAAozwAAAQm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6454140" y="1828800"/>
            <a:ext cx="3402965" cy="435102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GU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ru-ru" cap="none"/>
              <a:t>Задачи:</a:t>
            </a:r>
            <a:endParaRPr lang="ru-ru" cap="none"/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OX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LAACjPAAABCY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Tx/>
              <a:buAutoNum type="arabicParenR"/>
              <a:defRPr lang="en-us"/>
            </a:pPr>
            <a:r>
              <a:rPr lang="ru-ru" cap="none"/>
              <a:t>Изучить научную литературу по данному вопросу.</a:t>
            </a:r>
            <a:endParaRPr lang="ru-ru" cap="none"/>
          </a:p>
          <a:p>
            <a:pPr marL="342900" indent="-342900">
              <a:buFontTx/>
              <a:buAutoNum type="arabicParenR"/>
              <a:defRPr lang="en-us"/>
            </a:pPr>
            <a:r>
              <a:rPr lang="ru-ru" cap="none"/>
              <a:t>Провести социальный опрос среди учащихся, чтобы узнать самые популярные надписи на одежде.</a:t>
            </a:r>
            <a:endParaRPr lang="ru-ru" cap="none"/>
          </a:p>
          <a:p>
            <a:pPr marL="342900" indent="-342900">
              <a:buFontTx/>
              <a:buAutoNum type="arabicParenR"/>
              <a:defRPr lang="en-us"/>
            </a:pPr>
            <a:r>
              <a:rPr lang="ru-ru" cap="none"/>
              <a:t>Осуществить перевод на русский язык популярные надписи на одежде.</a:t>
            </a:r>
            <a:endParaRPr lang="ru-ru" cap="none"/>
          </a:p>
          <a:p>
            <a:pPr marL="342900" indent="-342900">
              <a:buFontTx/>
              <a:buAutoNum type="arabicParenR"/>
              <a:defRPr lang="en-us"/>
            </a:pPr>
            <a:r>
              <a:rPr lang="ru-ru" cap="none"/>
              <a:t>Выявить возраст обладателя надписи на одежде.</a:t>
            </a:r>
            <a:endParaRPr lang="ru-ru" cap="none"/>
          </a:p>
          <a:p>
            <a:pPr marL="342900" indent="-342900">
              <a:buFontTx/>
              <a:buAutoNum type="arabicParenR"/>
              <a:defRPr lang="en-us"/>
            </a:pPr>
            <a:r>
              <a:rPr lang="ru-ru" cap="none"/>
              <a:t>Обобщить полученные данные и прийти к заключению.</a:t>
            </a:r>
            <a:endParaRPr lang="ru-ru" cap="none"/>
          </a:p>
          <a:p>
            <a:pPr marL="0" indent="0">
              <a:buNone/>
              <a:defRPr lang="en-us"/>
            </a:pPr>
            <a:r>
              <a:rPr lang="ru-ru" cap="none"/>
              <a:t>Т.е. </a:t>
            </a:r>
            <a:r>
              <a:rPr lang="ru-ru" cap="none">
                <a:solidFill>
                  <a:srgbClr val="FF0000"/>
                </a:solidFill>
              </a:rPr>
              <a:t>объектом изучения </a:t>
            </a:r>
            <a:r>
              <a:rPr lang="ru-ru" cap="none"/>
              <a:t>являются надписи на английском языке на одежде учащихся нашей школы, а </a:t>
            </a:r>
            <a:r>
              <a:rPr lang="ru-ru" cap="none">
                <a:solidFill>
                  <a:srgbClr val="FF0000"/>
                </a:solidFill>
              </a:rPr>
              <a:t>предметом исследования </a:t>
            </a:r>
            <a:r>
              <a:rPr lang="ru-ru" cap="none"/>
              <a:t>работы является та информация, которую они несут.</a:t>
            </a:r>
            <a:endParaRPr lang="ru-ru" cap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EBAQ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History (</a:t>
            </a:r>
            <a:r>
              <a:rPr lang="ru-ru" cap="none"/>
              <a:t>История</a:t>
            </a:r>
            <a:r>
              <a:t>)</a:t>
            </a:r>
            <a:endParaRPr lang="ru-ru" cap="none"/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LAACjPAAABCY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 lang="en-us"/>
            </a:pPr>
            <a:r>
              <a:rPr lang="ru-ru" cap="none"/>
              <a:t>Футболка похожа на букву «Т», </a:t>
            </a:r>
            <a:endParaRPr lang="ru-ru" cap="none"/>
          </a:p>
          <a:p>
            <a:pPr marL="0" indent="0">
              <a:buNone/>
              <a:defRPr lang="en-us"/>
            </a:pPr>
            <a:r>
              <a:rPr lang="ru-ru" cap="none"/>
              <a:t>в связи с чем ее и прозвали </a:t>
            </a:r>
            <a:endParaRPr lang="ru-ru" cap="none"/>
          </a:p>
          <a:p>
            <a:pPr marL="0" indent="0">
              <a:buNone/>
              <a:defRPr lang="en-us"/>
            </a:pPr>
            <a:r>
              <a:rPr lang="ru-ru" cap="none"/>
              <a:t>«</a:t>
            </a:r>
            <a:r>
              <a:t>T-shirt</a:t>
            </a:r>
            <a:r>
              <a:rPr lang="ru-ru" cap="none"/>
              <a:t>», или «т - образная» рубашка.</a:t>
            </a:r>
            <a:endParaRPr lang="ru-ru" cap="none"/>
          </a:p>
          <a:p>
            <a:pPr marL="0" indent="0">
              <a:buNone/>
              <a:defRPr lang="en-us"/>
            </a:pPr>
            <a:r>
              <a:rPr lang="ru-ru" cap="none"/>
              <a:t>В 60х годах прошлого столетия на – </a:t>
            </a:r>
            <a:endParaRPr lang="ru-ru" cap="none"/>
          </a:p>
          <a:p>
            <a:pPr marL="0" indent="0">
              <a:buNone/>
              <a:defRPr lang="en-us"/>
            </a:pPr>
            <a:r>
              <a:rPr lang="ru-ru" cap="none"/>
              <a:t>чали появляться первые надписи на</a:t>
            </a:r>
            <a:endParaRPr lang="ru-ru" cap="none"/>
          </a:p>
          <a:p>
            <a:pPr marL="0" indent="0">
              <a:buNone/>
              <a:defRPr lang="en-us"/>
            </a:pPr>
            <a:r>
              <a:rPr lang="ru-ru" cap="none"/>
              <a:t>футболках. Объясняется это тем, что</a:t>
            </a:r>
            <a:endParaRPr lang="ru-ru" cap="none"/>
          </a:p>
          <a:p>
            <a:pPr marL="0" indent="0">
              <a:buNone/>
              <a:defRPr lang="en-us"/>
            </a:pPr>
            <a:r>
              <a:rPr lang="ru-ru" cap="none"/>
              <a:t>спустя 20 лет после окончания второй мировой войны, во многих странах</a:t>
            </a:r>
            <a:endParaRPr lang="ru-ru" cap="none"/>
          </a:p>
          <a:p>
            <a:pPr marL="0" indent="0">
              <a:buNone/>
              <a:defRPr lang="en-us"/>
            </a:pPr>
            <a:r>
              <a:rPr lang="ru-ru" cap="none"/>
              <a:t>отмечается рост материального благополучия, стремление к комфортной </a:t>
            </a:r>
            <a:endParaRPr lang="ru-ru" cap="none"/>
          </a:p>
          <a:p>
            <a:pPr marL="0" indent="0">
              <a:buNone/>
              <a:defRPr lang="en-us"/>
            </a:pPr>
            <a:r>
              <a:rPr lang="ru-ru" cap="none"/>
              <a:t>жизни. </a:t>
            </a:r>
            <a:endParaRPr lang="ru-ru" cap="none"/>
          </a:p>
        </p:txBody>
      </p:sp>
      <p:pic>
        <p:nvPicPr>
          <p:cNvPr id="4" name="Picture 4" descr="Хиппи - 63 фото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DMiAADvCQAAS0EAABUc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5559425" y="1614805"/>
            <a:ext cx="5054600" cy="29502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M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History (</a:t>
            </a:r>
            <a:r>
              <a:rPr lang="ru-ru" cap="none"/>
              <a:t>История</a:t>
            </a:r>
            <a:r>
              <a:t>)</a:t>
            </a:r>
            <a:endParaRPr lang="ru-ru" cap="none"/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Pz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kxQAAEALAADlQAAABCYAABAAAAAmAAAACAAAAAEgAAAAAAAA"/>
              </a:ext>
            </a:extLst>
          </p:cNvSpPr>
          <p:nvPr>
            <p:ph type="body" idx="1"/>
          </p:nvPr>
        </p:nvSpPr>
        <p:spPr>
          <a:xfrm>
            <a:off x="3344545" y="1828800"/>
            <a:ext cx="7204710" cy="4351020"/>
          </a:xfr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 marL="0" indent="0">
              <a:buNone/>
              <a:defRPr lang="en-us"/>
            </a:pPr>
            <a:r>
              <a:rPr lang="ru-ru" cap="none"/>
              <a:t>Поколению 60х характерны свобода, желание все успеть и попробовать, открыть новое и запретное. В этот период надпись на одежде стала своего рода «транспарантом», который использовали для выражения общественного, политического протеста.(«</a:t>
            </a:r>
            <a:r>
              <a:t>STOP THE WAR!</a:t>
            </a:r>
            <a:r>
              <a:rPr lang="ru-ru" cap="none"/>
              <a:t>», «</a:t>
            </a:r>
            <a:r>
              <a:t>No More Wars!</a:t>
            </a:r>
            <a:r>
              <a:rPr lang="ru-ru" cap="none"/>
              <a:t>»). Кроме того – это была попытка выделиться и заявить о своей индивидуальности. Рисовать и писать на футболках придумали представители молодежного и популярного в те времена движения «хиппи». В основном они носили футболки с социальными надписями, начиная с обыкновенного знака «пацифик» и заканчивая развернутыми манифестами против войны во Вьетнаме. Со временем футболки перестали быть просто предметом одежды и трансформировались в своеобразный «рупор» различных социальных течений, в средство выражения собственного мнения.</a:t>
            </a:r>
            <a:endParaRPr lang="ru-ru" cap="none"/>
          </a:p>
          <a:p>
            <a:pPr marL="0" indent="0">
              <a:buNone/>
              <a:defRPr lang="en-us"/>
            </a:pPr>
            <a:endParaRPr lang="ru-ru" cap="none"/>
          </a:p>
        </p:txBody>
      </p:sp>
      <p:pic>
        <p:nvPicPr>
          <p:cNvPr id="4" name="Picture 2" descr="Футболка No more war чорна - THE LACE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g+FM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JUEAABACwAAkxQAAAsk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744855" y="1828800"/>
            <a:ext cx="2599690" cy="403034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EjvIQ4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BjQwAAZwoAABAAAAAmAAAACAAAAAAgAAAAAAAA"/>
              </a:ext>
            </a:extLst>
          </p:cNvSpPr>
          <p:nvPr>
            <p:ph type="title"/>
          </p:nvPr>
        </p:nvSpPr>
        <p:spPr/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n-us"/>
            </a:pPr>
            <a:r>
              <a:rPr lang="ru-ru" cap="none"/>
              <a:t>Надписи на футболках:</a:t>
            </a:r>
            <a:endParaRPr lang="ru-ru" cap="none"/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I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8BUAAEALAACjPAAABCYAABAAAAAmAAAACAAAAAEAAAAAAAAA"/>
              </a:ext>
            </a:extLst>
          </p:cNvSpPr>
          <p:nvPr>
            <p:ph type="body" idx="1"/>
          </p:nvPr>
        </p:nvSpPr>
        <p:spPr>
          <a:xfrm>
            <a:off x="3566160" y="1828800"/>
            <a:ext cx="6290945" cy="4351020"/>
          </a:xfrm>
        </p:spPr>
        <p:txBody>
          <a:bodyPr/>
          <a:lstStyle/>
          <a:p>
            <a:pPr marL="342900" indent="-342900">
              <a:buFontTx/>
              <a:buAutoNum type="arabicPeriod"/>
              <a:defRPr lang="en-us"/>
            </a:pPr>
            <a:r>
              <a:rPr lang="ru-ru" cap="none"/>
              <a:t>НАЗВАНИЕ БРЕНДА, ФИРМЫ ПРОИЗВОДИТЕЛЯ. Среди подростков популярна такая символика спортивной одежды как</a:t>
            </a:r>
            <a:r>
              <a:t> </a:t>
            </a:r>
            <a:r>
              <a:rPr lang="ru-ru" cap="none"/>
              <a:t>«</a:t>
            </a:r>
            <a:r>
              <a:t>Nike</a:t>
            </a:r>
            <a:r>
              <a:rPr lang="ru-ru" cap="none"/>
              <a:t>»</a:t>
            </a:r>
            <a:r>
              <a:t>, </a:t>
            </a:r>
            <a:r>
              <a:rPr lang="ru-ru" cap="none"/>
              <a:t>«</a:t>
            </a:r>
            <a:r>
              <a:t>Adidas</a:t>
            </a:r>
            <a:r>
              <a:rPr lang="ru-ru" cap="none"/>
              <a:t>», «</a:t>
            </a:r>
            <a:r>
              <a:t>Reebok</a:t>
            </a:r>
            <a:r>
              <a:rPr lang="ru-ru" cap="none"/>
              <a:t>», «</a:t>
            </a:r>
            <a:r>
              <a:t>Puma</a:t>
            </a:r>
            <a:r>
              <a:rPr lang="ru-ru" cap="none"/>
              <a:t>» и т.д. Футболки с надписями брендов популярны еще и о того, что по ним окружающие могут судить о материальном благосостоянии человека.</a:t>
            </a:r>
            <a:endParaRPr lang="ru-ru" cap="none"/>
          </a:p>
          <a:p>
            <a:pPr marL="0" indent="0">
              <a:buNone/>
              <a:defRPr lang="en-us"/>
            </a:pPr>
            <a:endParaRPr lang="ru-ru" cap="none"/>
          </a:p>
        </p:txBody>
      </p:sp>
      <p:pic>
        <p:nvPicPr>
          <p:cNvPr id="4" name="Picture 2" descr="Футболки с логотипом брендов — от чего зависит их стоимость?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Cc6/UP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EQXAADPFgAArDAAAIUn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3782060" y="3707765"/>
            <a:ext cx="4130040" cy="271653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4" descr="Nike Just Do It Футболка С Коротким Рукавом Белая| Goalinn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D////9ACwAAjRYAAF0i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-122555" y="1828800"/>
            <a:ext cx="3788410" cy="375729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ru-ru" cap="none"/>
              <a:t>Надписи на футболках:</a:t>
            </a:r>
            <a:endParaRPr lang="ru-ru" cap="none"/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Gjfs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LAACjPAAABCY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 lang="en-us"/>
            </a:pPr>
            <a:r>
              <a:rPr lang="ru-ru" cap="none"/>
              <a:t>2. НАЗВАНИЯ МУЗЫКАЛЬНЫХ ГРУПП ИЛИ ПРОСТО НАПРАВЛЕНИЙ В МУЗЫКЕ, НАЗВАНИЯ СПОРТИВНЫХ КОМАНД. Часто можно встретить футболки с такими надписями «</a:t>
            </a:r>
            <a:r>
              <a:t>Metallica</a:t>
            </a:r>
            <a:r>
              <a:rPr lang="ru-ru" cap="none"/>
              <a:t>»</a:t>
            </a:r>
            <a:r>
              <a:t>, </a:t>
            </a:r>
            <a:r>
              <a:rPr lang="ru-ru" cap="none"/>
              <a:t>«</a:t>
            </a:r>
            <a:r>
              <a:t>Linkin Park</a:t>
            </a:r>
            <a:r>
              <a:rPr lang="ru-ru" cap="none"/>
              <a:t>», «</a:t>
            </a:r>
            <a:r>
              <a:t>Green Day</a:t>
            </a:r>
            <a:r>
              <a:rPr lang="ru-ru" cap="none"/>
              <a:t>», «</a:t>
            </a:r>
            <a:r>
              <a:t>Manchester United</a:t>
            </a:r>
            <a:r>
              <a:rPr lang="ru-ru" cap="none"/>
              <a:t>», «</a:t>
            </a:r>
            <a:r>
              <a:t>Allyouneedisrock-n-roll</a:t>
            </a:r>
            <a:r>
              <a:rPr lang="ru-ru" cap="none"/>
              <a:t>»</a:t>
            </a:r>
            <a:r>
              <a:t> </a:t>
            </a:r>
            <a:r>
              <a:rPr lang="ru-ru" cap="none"/>
              <a:t>и проч. Легкий способ найти единомышленников.</a:t>
            </a:r>
            <a:endParaRPr lang="ru-ru" cap="none"/>
          </a:p>
        </p:txBody>
      </p:sp>
      <p:pic>
        <p:nvPicPr>
          <p:cNvPr id="4" name="Picture 2" descr="Серая выбеленная футболка с принтом «Metallica» в стиле рок Bershka-Cepый  Арт.CL000029604399 - цена 1590 руб., в наличии в интернет-магазине |  Clouty.ru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gICAg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MMHAACjEwAATBgAAAMo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261745" y="3192145"/>
            <a:ext cx="2687955" cy="331216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4" descr="Футболка DreamShirts Linkin Park Мужская серая XS — купить в  интернет-магазине по низкой цене на Яндекс Маркете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g+FM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BsaAACjEwAATCoAAAMo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4243705" y="3192145"/>
            <a:ext cx="2632075" cy="331216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Picture 6" descr="Футболка Мужская/Женская Slipknot, черная рубашка с рисунком из тяжелого  металла, топ в стиле хип-хоп, с принтом рок-группы, лето | АлиЭкспресс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g+FM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BosAACjEwAAsEAAAAMo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7169150" y="3192145"/>
            <a:ext cx="3346450" cy="331216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CAABjQw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rPr lang="ru-ru" cap="none"/>
              <a:t>Надписи на футболках:</a:t>
            </a:r>
            <a:endParaRPr lang="ru-ru" cap="none"/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3A/6Y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ICAg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1tPMA8zMzADAwP8Af39/AAAAAAAAAAAAAAAAAAAAAAAAAAAAIQAAABgAAAAUAAAAwwcAAEALAACjPAAABCY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 lang="en-us"/>
            </a:pPr>
            <a:r>
              <a:rPr lang="ru-ru" cap="none"/>
              <a:t>3. ШУТОЧНЫЕ СЛОВА И ФРАЗЫ. Человек с такой надписью на футболке кажется нам веселым и позитивным, мы интуитивно тянемся к людям с юмором.</a:t>
            </a:r>
            <a:endParaRPr lang="ru-ru" cap="none"/>
          </a:p>
          <a:p>
            <a:pPr marL="0" indent="0">
              <a:buNone/>
              <a:defRPr lang="en-us"/>
            </a:pPr>
            <a:endParaRPr lang="ru-ru" cap="none"/>
          </a:p>
        </p:txBody>
      </p:sp>
      <p:pic>
        <p:nvPicPr>
          <p:cNvPr id="4" name="Picture 4" descr="Надписи на футболках на английском языке | Заказать крутые английские  надписи на футболке в Киеве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DAQE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CUHAAAWEwAAVBQAAEUg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161415" y="3102610"/>
            <a:ext cx="2143125" cy="21431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6" descr="Футболка мужская с коротким рукавом, смешная шутка английского учителя, я  бесшумно исправляю вашу грамматику - купить по выгодной цене | AliExpress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OQYAAAWEwAA1icAAEUg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4046220" y="3102610"/>
            <a:ext cx="2429510" cy="21431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Picture 8" descr="Мужской смешной футболка одиночный принятые удивительный смешной футболка  топ шутка новинка подарок | eBay"/>
          <p:cNvPicPr>
            <a:picLocks noChangeAspect="1"/>
            <a:extLst>
              <a:ext uri="smNativeData">
                <pr:smNativeData xmlns:pr="smNativeData" xmlns="smNativeData" val="SMDATA_17_3A/6YxMAAAAlAAAAEQAAAC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AcAAAA4AAAAAAAAAAAAAAAAAAAA////AAAAAAAAAAAAAAAAAAAAAAAAAAAAAAAAAAAAAABkAAAAZAAAAAAAAAAjAAAABAAAAGQAAAAXAAAAFAAAAAAAAAAAAAAA/38AAP9/AAAAAAAACQAAAAQAAAAg+FM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G9vdAX///8BAAAAAAAAAAAAAAAAAAAAAAAAAAAAAAAAAAAAAAAAAAAAAAACf39/ANbTzAPMzMwAwMD/AH9/fwAAAAAAAAAAAAAAAAD///8AAAAAACEAAAAYAAAAFAAAAGEsAAAWEwAAAzsAAEUg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7214235" y="3102610"/>
            <a:ext cx="2378710" cy="214312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Box 3"/>
          <p:cNvSpPr>
            <a:extLst>
              <a:ext uri="smNativeData">
                <pr:smNativeData xmlns:pr="smNativeData" xmlns="smNativeData" val="SMDATA_15_3A/6YxMAAAAlAAAAZAAAAE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B/f38A1tPMA8zMzADAwP8Af39/AAAAAAAAAAAAAAAAAAAAAAAAAAAAIQAAABgAAAAUAAAA8wgAAHEhAADsEgAAtyMAABAgAAAmAAAACAAAAP//////////"/>
              </a:ext>
            </a:extLst>
          </p:cNvSpPr>
          <p:nvPr/>
        </p:nvSpPr>
        <p:spPr>
          <a:xfrm>
            <a:off x="1454785" y="5436235"/>
            <a:ext cx="1621155" cy="36957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n-us"/>
            </a:pPr>
            <a:r>
              <a:rPr lang="ru-ru" cap="none"/>
              <a:t>100% МАЧО</a:t>
            </a:r>
            <a:endParaRPr lang="ru-ru" cap="none"/>
          </a:p>
        </p:txBody>
      </p:sp>
      <p:sp>
        <p:nvSpPr>
          <p:cNvPr id="8" name="TextBox 5"/>
          <p:cNvSpPr>
            <a:extLst>
              <a:ext uri="smNativeData">
                <pr:smNativeData xmlns:pr="smNativeData" xmlns="smNativeData" val="SMDATA_15_3A/6YxMAAAAlAAAAZAAAAE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N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B/f38A1tPMA8zMzADAwP8Af39/AAAAAAAAAAAAAAAAAAAAAAAAAAAAIQAAABgAAAAUAAAAnRsAAIQiAAAMJgAA5ykAABAgAAAmAAAACAAAAP//////////"/>
              </a:ext>
            </a:extLst>
          </p:cNvSpPr>
          <p:nvPr/>
        </p:nvSpPr>
        <p:spPr>
          <a:xfrm>
            <a:off x="4488815" y="5610860"/>
            <a:ext cx="1696085" cy="120078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n-us"/>
            </a:pPr>
            <a:r>
              <a:rPr lang="ru-ru" cap="none"/>
              <a:t>Я молча исправляю твою грамматику</a:t>
            </a:r>
            <a:endParaRPr lang="ru-ru" cap="none"/>
          </a:p>
        </p:txBody>
      </p:sp>
      <p:sp>
        <p:nvSpPr>
          <p:cNvPr id="9" name="TextBox 6"/>
          <p:cNvSpPr>
            <a:extLst>
              <a:ext uri="smNativeData">
                <pr:smNativeData xmlns:pr="smNativeData" xmlns="smNativeData" val="SMDATA_15_3A/6YxMAAAAlAAAAZAAAAE0AAAAAkAAAAEgAAACQAAAASAAAAAAAAAAAAAAAAAAAAAEAAABQAAAAAAAAAAAA4D8AAAAAAADgPwAAAAAAAOA/AAAAAAAA4D8AAAAAAADgPwAAAAAAAOA/AAAAAAAA4D8AAAAAAADgPwAAAAAAAOA/AAAAAAAA4D8CAAAAjAAAAAAAAAAAAAAAb290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W08wKAAAAACgAAAAoAAAAZAAAAGQAAAAAAAAAzMzMAAAAAABQAAAAUAAAAGQAAABkAAAAAAAAABcAAAAUAAAAAAAAAAAAAAD/fwAA/38AAAAAAAAJAAAABAAAAACiik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b290Bf///wEAAAAAAAAAAAAAAAAAAAAAAAAAAAAAAAAAAAAAAAAAAAAAAAB/f38A1tPMA8zMzADAwP8Af39/AAAAAAAAAAAAAAAAAAAAAAAAAAAAIQAAABgAAAAUAAAAZy8AAIQiAACjPAAAYygAABAgAAAmAAAACAAAAP//////////"/>
              </a:ext>
            </a:extLst>
          </p:cNvSpPr>
          <p:nvPr/>
        </p:nvSpPr>
        <p:spPr>
          <a:xfrm>
            <a:off x="7705725" y="5610860"/>
            <a:ext cx="2151380" cy="9544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n-us"/>
            </a:pPr>
            <a:r>
              <a:rPr lang="ru-ru" sz="1400" strike="sngStrike" cap="none"/>
              <a:t>Свободен</a:t>
            </a:r>
            <a:endParaRPr lang="ru-ru" sz="1400" strike="sngStrike" cap="none"/>
          </a:p>
          <a:p>
            <a:pPr>
              <a:defRPr lang="en-us"/>
            </a:pPr>
            <a:r>
              <a:rPr lang="ru-ru" sz="1400" strike="sngStrike" cap="none"/>
              <a:t>Занят</a:t>
            </a:r>
            <a:endParaRPr lang="ru-ru" sz="1400" strike="sngStrike" cap="none"/>
          </a:p>
          <a:p>
            <a:pPr>
              <a:defRPr lang="en-us"/>
            </a:pPr>
            <a:r>
              <a:rPr lang="ru-ru" sz="1400" cap="none"/>
              <a:t>Кому какая разница? Я – красавчик!</a:t>
            </a:r>
            <a:endParaRPr lang="ru-ru" sz="1400" cap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Presentation">
      <a:majorFont>
        <a:latin typeface="Century Schoolbook"/>
        <a:ea typeface="Century Schoolbook"/>
        <a:cs typeface="Century Schoolbook"/>
      </a:majorFont>
      <a:minorFont>
        <a:latin typeface="Century Schoolbook"/>
        <a:ea typeface="Century Schoolbook"/>
        <a:cs typeface="Century Schoolbook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46464A"/>
        </a:dk2>
        <a:lt2>
          <a:srgbClr val="D6D3CC"/>
        </a:lt2>
        <a:accent1>
          <a:srgbClr val="6F6F74"/>
        </a:accent1>
        <a:accent2>
          <a:srgbClr val="92A9B9"/>
        </a:accent2>
        <a:accent3>
          <a:srgbClr val="A7B789"/>
        </a:accent3>
        <a:accent4>
          <a:srgbClr val="B9A489"/>
        </a:accent4>
        <a:accent5>
          <a:srgbClr val="8D6374"/>
        </a:accent5>
        <a:accent6>
          <a:srgbClr val="9B7362"/>
        </a:accent6>
        <a:hlink>
          <a:srgbClr val="67AABF"/>
        </a:hlink>
        <a:folHlink>
          <a:srgbClr val="ABA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46464A"/>
        </a:dk2>
        <a:lt2>
          <a:srgbClr val="D6D3CC"/>
        </a:lt2>
        <a:accent1>
          <a:srgbClr val="6F6F74"/>
        </a:accent1>
        <a:accent2>
          <a:srgbClr val="92A9B9"/>
        </a:accent2>
        <a:accent3>
          <a:srgbClr val="A7B789"/>
        </a:accent3>
        <a:accent4>
          <a:srgbClr val="B9A489"/>
        </a:accent4>
        <a:accent5>
          <a:srgbClr val="8D6374"/>
        </a:accent5>
        <a:accent6>
          <a:srgbClr val="9B7362"/>
        </a:accent6>
        <a:hlink>
          <a:srgbClr val="67AABF"/>
        </a:hlink>
        <a:folHlink>
          <a:srgbClr val="ABA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«Англоязычные надписи на футболках подростков»</dc:title>
  <dc:subject/>
  <dc:creator>RePack by Diakov</dc:creator>
  <cp:keywords/>
  <dc:description/>
  <cp:lastModifiedBy>user</cp:lastModifiedBy>
  <cp:revision>0</cp:revision>
  <dcterms:created xsi:type="dcterms:W3CDTF">2023-02-24T15:36:36Z</dcterms:created>
  <dcterms:modified xsi:type="dcterms:W3CDTF">2023-02-25T13:40:44Z</dcterms:modified>
</cp:coreProperties>
</file>