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57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477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406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68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579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60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2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24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131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28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208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3A48826-6FF8-4C56-86BF-DFB2A3BE347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016DCFD-4802-472A-81AC-9D066DCA797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83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E%D0%B9%D0%BD%D0%B0_%D1%82%D1%80%D0%B5%D1%82%D1%8C%D0%B5%D0%B9_%D0%BA%D0%BE%D0%B0%D0%BB%D0%B8%D1%86%D0%B8%D0%B8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s://ru.wikipedia.org/wiki/%D0%9D%D0%B0%D0%BF%D0%BE%D0%BB%D0%B5%D0%BE%D0%BD_I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2%D0%BE%D0%BB%D1%81%D1%82%D0%BE%D0%B9,_%D0%9B%D0%B5%D0%B2_%D0%9D%D0%B8%D0%BA%D0%BE%D0%BB%D0%B0%D0%B5%D0%B2%D0%B8%D1%87" TargetMode="External"/><Relationship Id="rId5" Type="http://schemas.openxmlformats.org/officeDocument/2006/relationships/hyperlink" Target="https://ru.wikipedia.org/wiki/%D0%AD%D0%BF%D0%BE%D0%BF%D0%B5%D1%8F" TargetMode="External"/><Relationship Id="rId4" Type="http://schemas.openxmlformats.org/officeDocument/2006/relationships/hyperlink" Target="https://ru.wikipedia.org/wiki/%D0%A0%D0%BE%D0%BC%D0%B0%D0%BD" TargetMode="External"/><Relationship Id="rId9" Type="http://schemas.openxmlformats.org/officeDocument/2006/relationships/hyperlink" Target="https://ru.wikipedia.org/wiki/%D0%9E%D1%82%D0%B5%D1%87%D0%B5%D1%81%D1%82%D0%B2%D0%B5%D0%BD%D0%BD%D0%B0%D1%8F_%D0%B2%D0%BE%D0%B9%D0%BD%D0%B0_1812_%D0%B3%D0%BE%D0%B4%D0%B0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XIX_%D0%B2%D0%B5%D0%BA" TargetMode="External"/><Relationship Id="rId4" Type="http://schemas.openxmlformats.org/officeDocument/2006/relationships/hyperlink" Target="https://ru.wikipedia.org/wiki/%D0%97%D0%BE%D0%BB%D0%BE%D1%82%D0%B0%D1%8F_%D0%BB%D0%B8%D1%85%D0%BE%D1%80%D0%B0%D0%B4%D0%BA%D0%B0_%D0%BD%D0%B0_%D0%90%D0%BB%D1%8F%D1%81%D0%BA%D0%B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1%8B%D1%86%D0%B0%D1%80%D1%81%D0%BA%D0%B8%D0%B9_%D1%80%D0%BE%D0%BC%D0%B0%D0%BD" TargetMode="External"/><Relationship Id="rId3" Type="http://schemas.openxmlformats.org/officeDocument/2006/relationships/image" Target="../media/image15.jpeg"/><Relationship Id="rId7" Type="http://schemas.openxmlformats.org/officeDocument/2006/relationships/hyperlink" Target="https://ru.wikipedia.org/wiki/1615_%D0%B3%D0%BE%D0%B4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605_%D0%B3%D0%BE%D0%B4" TargetMode="External"/><Relationship Id="rId5" Type="http://schemas.openxmlformats.org/officeDocument/2006/relationships/hyperlink" Target="https://ru.wikipedia.org/wiki/%D0%94%D0%BE%D0%BD_%D0%9A%D0%B8%D1%85%D0%BE%D1%82" TargetMode="External"/><Relationship Id="rId4" Type="http://schemas.openxmlformats.org/officeDocument/2006/relationships/hyperlink" Target="https://ru.wikipedia.org/wiki/%D0%A1%D0%B5%D1%80%D0%B2%D0%B0%D0%BD%D1%82%D0%B5%D1%81,_%D0%9C%D0%B8%D0%B3%D0%B5%D0%BB%D1%8C_%D0%B4%D0%B5" TargetMode="External"/><Relationship Id="rId9" Type="http://schemas.openxmlformats.org/officeDocument/2006/relationships/hyperlink" Target="https://ru.wikipedia.org/wiki/%D0%92%D1%81%D0%B5%D0%BC%D0%B8%D1%80%D0%BD%D0%B0%D1%8F_%D0%B1%D0%B8%D0%B1%D0%BB%D0%B8%D0%BE%D1%82%D0%B5%D0%BA%D0%B0_(%D0%9D%D0%BE%D1%80%D0%B2%D0%B5%D0%B6%D1%81%D0%BA%D0%B8%D0%B9_%D0%BA%D0%BD%D0%B8%D0%B6%D0%BD%D1%8B%D0%B9_%D0%BA%D0%BB%D1%83%D0%B1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 Tolstoy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 Tolstoy was born in The Russian Empire. His</a:t>
            </a:r>
          </a:p>
          <a:p>
            <a:r>
              <a:rPr lang="en-US" dirty="0"/>
              <a:t>f</a:t>
            </a:r>
            <a:r>
              <a:rPr lang="en-US" dirty="0" smtClean="0"/>
              <a:t>amous book </a:t>
            </a:r>
            <a:r>
              <a:rPr lang="ru-RU" dirty="0" smtClean="0"/>
              <a:t>«</a:t>
            </a:r>
            <a:r>
              <a:rPr lang="en-US" dirty="0" smtClean="0"/>
              <a:t>WAR and PEACE</a:t>
            </a:r>
            <a:r>
              <a:rPr lang="ru-RU" dirty="0" smtClean="0"/>
              <a:t>»</a:t>
            </a:r>
            <a:r>
              <a:rPr lang="en-US" dirty="0" smtClean="0"/>
              <a:t> is written in the </a:t>
            </a:r>
          </a:p>
          <a:p>
            <a:r>
              <a:rPr lang="en-US" dirty="0" smtClean="0"/>
              <a:t>Russian language.</a:t>
            </a:r>
          </a:p>
          <a:p>
            <a:endParaRPr lang="en-US" dirty="0" smtClean="0"/>
          </a:p>
        </p:txBody>
      </p:sp>
      <p:pic>
        <p:nvPicPr>
          <p:cNvPr id="1026" name="Picture 2" descr="Эмигрант-неудачник Лев Толстой: чем Европа навсегда отвратила русского  графа от заграничных путешествий | Вокруг Свет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877" y="733298"/>
            <a:ext cx="4011355" cy="47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Война и мир — Википед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929" y="2808372"/>
            <a:ext cx="20955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69773" y="3534033"/>
            <a:ext cx="28173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hlinkClick r:id="rId4" tooltip="Роман"/>
              </a:rPr>
              <a:t>Война и мир - роман</a:t>
            </a:r>
            <a:r>
              <a:rPr lang="ru-RU" sz="1400" dirty="0" smtClean="0"/>
              <a:t>-</a:t>
            </a:r>
            <a:r>
              <a:rPr lang="ru-RU" sz="1400" dirty="0" smtClean="0">
                <a:hlinkClick r:id="rId5" tooltip="Эпопея"/>
              </a:rPr>
              <a:t>эпопея</a:t>
            </a:r>
            <a:r>
              <a:rPr lang="ru-RU" sz="1400" dirty="0"/>
              <a:t> </a:t>
            </a:r>
            <a:r>
              <a:rPr lang="ru-RU" sz="1400" dirty="0">
                <a:hlinkClick r:id="rId6" tooltip="Толстой, Лев Николаевич"/>
              </a:rPr>
              <a:t>Льва Николаевича Толстого</a:t>
            </a:r>
            <a:r>
              <a:rPr lang="ru-RU" sz="1400" dirty="0"/>
              <a:t>, описывающий русское общество в эпоху войн против </a:t>
            </a:r>
            <a:r>
              <a:rPr lang="ru-RU" sz="1400" dirty="0">
                <a:hlinkClick r:id="rId7" tooltip="Наполеон I"/>
              </a:rPr>
              <a:t>Наполеона</a:t>
            </a:r>
            <a:r>
              <a:rPr lang="ru-RU" sz="1400" dirty="0"/>
              <a:t> в </a:t>
            </a:r>
            <a:r>
              <a:rPr lang="ru-RU" sz="1400" dirty="0">
                <a:hlinkClick r:id="rId8" tooltip="Война третьей коалиции"/>
              </a:rPr>
              <a:t>1805</a:t>
            </a:r>
            <a:r>
              <a:rPr lang="ru-RU" sz="1400" dirty="0"/>
              <a:t>—</a:t>
            </a:r>
            <a:r>
              <a:rPr lang="ru-RU" sz="1400" dirty="0">
                <a:hlinkClick r:id="rId9" tooltip="Отечественная война 1812 года"/>
              </a:rPr>
              <a:t>1812</a:t>
            </a:r>
            <a:r>
              <a:rPr lang="ru-RU" sz="1400" dirty="0"/>
              <a:t> годах. Эпилог романа доводит повествование до 1820 года.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53246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CHILDREN’S BOOK MUSEUM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448" y="1845734"/>
            <a:ext cx="8402063" cy="414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58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CHILDREN’S BOOK MUSEUM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445" y="1900927"/>
            <a:ext cx="6477000" cy="391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41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CHILDREN’S BOOK MUSEUM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202" y="1737360"/>
            <a:ext cx="647700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25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CHILDREN’S BOOK MUSEUM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591" y="1845734"/>
            <a:ext cx="2994027" cy="399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29" y="1845734"/>
            <a:ext cx="4218746" cy="316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Фот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737" y="2466137"/>
            <a:ext cx="2548881" cy="340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99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CHILDREN’S BOOK MUSEUM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845734"/>
            <a:ext cx="5613261" cy="315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385" y="1845734"/>
            <a:ext cx="3217594" cy="429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94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CHILDREN’S BOOK MUSEUM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845734"/>
            <a:ext cx="4301095" cy="318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352" y="1845734"/>
            <a:ext cx="2733675" cy="485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Фот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004" y="2965288"/>
            <a:ext cx="3491520" cy="261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72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Paul </a:t>
            </a:r>
            <a:r>
              <a:rPr lang="en-US" dirty="0" err="1" smtClean="0"/>
              <a:t>Biegel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Paul </a:t>
            </a:r>
            <a:r>
              <a:rPr lang="en-US" dirty="0" err="1" smtClean="0"/>
              <a:t>Biegel</a:t>
            </a:r>
            <a:r>
              <a:rPr lang="en-US" dirty="0" smtClean="0"/>
              <a:t> was born in the Netherlands.</a:t>
            </a:r>
          </a:p>
          <a:p>
            <a:r>
              <a:rPr lang="en-US" dirty="0" smtClean="0"/>
              <a:t>His famous book “King of the Cooper Mountains”</a:t>
            </a:r>
          </a:p>
          <a:p>
            <a:r>
              <a:rPr lang="en-US" dirty="0" smtClean="0"/>
              <a:t>is written in the Dutch language.</a:t>
            </a:r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050" name="Picture 2" descr="Paul Biegel (Author of De kleine kapitein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689" y="824941"/>
            <a:ext cx="321945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he King of the Copper Mountains : Paul Biegel, Sally J Collins:  Amazon.co.uk: Boo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143" y="2739082"/>
            <a:ext cx="2156485" cy="330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1536" y="3525795"/>
            <a:ext cx="343517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Король медных гор – детский роман Пола </a:t>
            </a:r>
            <a:r>
              <a:rPr lang="ru-RU" sz="1200" dirty="0" err="1" smtClean="0"/>
              <a:t>Бигеля</a:t>
            </a:r>
            <a:r>
              <a:rPr lang="ru-RU" sz="1200" dirty="0" smtClean="0"/>
              <a:t>, рассказанный </a:t>
            </a:r>
            <a:r>
              <a:rPr lang="ru-RU" sz="1200" dirty="0"/>
              <a:t>в стиле, похожем на Арабские ночи , он касается слабого здоровья пожилого царя, которого поддерживают истории, рассказанные </a:t>
            </a:r>
            <a:r>
              <a:rPr lang="ru-RU" sz="1200" dirty="0" smtClean="0"/>
              <a:t>посещающими его </a:t>
            </a:r>
            <a:r>
              <a:rPr lang="ru-RU" sz="1200" dirty="0"/>
              <a:t>животными. Книга получила широкое признание в Европе, получила литературную премию Нидерландов в области детской литературы и теперь считается классикой. Аманда </a:t>
            </a:r>
            <a:r>
              <a:rPr lang="ru-RU" sz="1200" dirty="0" err="1"/>
              <a:t>Крейг</a:t>
            </a:r>
            <a:r>
              <a:rPr lang="ru-RU" sz="1200" dirty="0"/>
              <a:t> описала его в </a:t>
            </a:r>
            <a:r>
              <a:rPr lang="ru-RU" sz="1200" dirty="0" err="1"/>
              <a:t>The</a:t>
            </a:r>
            <a:r>
              <a:rPr lang="ru-RU" sz="1200" dirty="0"/>
              <a:t> </a:t>
            </a:r>
            <a:r>
              <a:rPr lang="ru-RU" sz="1200" dirty="0" err="1"/>
              <a:t>Times</a:t>
            </a:r>
            <a:r>
              <a:rPr lang="ru-RU" sz="1200" dirty="0"/>
              <a:t> в 2008 году как «одну из ярких жемчужин детской литературы</a:t>
            </a:r>
            <a:r>
              <a:rPr lang="ru-RU" sz="1200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12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Grimm Brothers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Grimm Brothers were born in Germany.</a:t>
            </a:r>
          </a:p>
          <a:p>
            <a:r>
              <a:rPr lang="en-US" dirty="0" smtClean="0"/>
              <a:t>Theirs famous book “The Golden Bird” is written in</a:t>
            </a:r>
          </a:p>
          <a:p>
            <a:r>
              <a:rPr lang="en-US" dirty="0" smtClean="0"/>
              <a:t>The German language.</a:t>
            </a:r>
          </a:p>
          <a:p>
            <a:endParaRPr lang="ru-RU" dirty="0"/>
          </a:p>
        </p:txBody>
      </p:sp>
      <p:pic>
        <p:nvPicPr>
          <p:cNvPr id="3076" name="Picture 4" descr="Братья Гримм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72" y="1113866"/>
            <a:ext cx="3801790" cy="437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упить книгу:Гримм Братья. Золотая птица. Интернет-магазин 'Старый Ростов'  - букинистические и антикварные книги с доставкой по Росси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969" y="2741441"/>
            <a:ext cx="2325146" cy="341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0962" y="3525795"/>
            <a:ext cx="27761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Золотая птица - это </a:t>
            </a:r>
            <a:r>
              <a:rPr lang="ru-RU" dirty="0"/>
              <a:t>история о короле, трех сыновьях и о волшебной яблоньке с золотыми яблоками. Динамичный сюжет разворачивается, когда яблочки начали пропадать…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36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Hans Andersen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Hans Andersen was born in Denmark.</a:t>
            </a:r>
          </a:p>
          <a:p>
            <a:r>
              <a:rPr lang="en-US" dirty="0" smtClean="0"/>
              <a:t>His famous book “The Snow Queen” is written in </a:t>
            </a:r>
          </a:p>
          <a:p>
            <a:r>
              <a:rPr lang="en-US" dirty="0" smtClean="0"/>
              <a:t>The Danish language.</a:t>
            </a:r>
          </a:p>
          <a:p>
            <a:endParaRPr lang="ru-RU" dirty="0"/>
          </a:p>
        </p:txBody>
      </p:sp>
      <p:pic>
        <p:nvPicPr>
          <p:cNvPr id="4098" name="Picture 2" descr="Hans Christian Andersen - Movie, Stories &amp; Fac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797" y="1737360"/>
            <a:ext cx="3963344" cy="396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The Snow Queen (With Original Illustrations) - Kindle edition by Andersen, Hans  Christian, Pedersen, Vilhelm, Paull, H.B.. Children Kindle eBooks @  Amazon.com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538" y="2840781"/>
            <a:ext cx="2148593" cy="331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68627" y="3352800"/>
            <a:ext cx="29738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Снежная королева - это сказка из семи рассказов о Кае и Герде, детях из очень бедных семей. Однажды Кая забирает с собой Снежная королева, а Герда отправляется в путь, чтобы спасти своего друга. По дороге она встречает чародейку, принца и принцессу и маленькую разбойницу, но несмотря на все препятствия, она находит Кая..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952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 London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Jack London was born in America. </a:t>
            </a:r>
          </a:p>
          <a:p>
            <a:r>
              <a:rPr lang="en-US" dirty="0" smtClean="0"/>
              <a:t>His famous book “White Fang” is written in</a:t>
            </a:r>
          </a:p>
          <a:p>
            <a:r>
              <a:rPr lang="en-US" dirty="0" smtClean="0"/>
              <a:t>The English language.</a:t>
            </a:r>
          </a:p>
          <a:p>
            <a:endParaRPr lang="ru-RU" dirty="0"/>
          </a:p>
        </p:txBody>
      </p:sp>
      <p:pic>
        <p:nvPicPr>
          <p:cNvPr id="5122" name="Picture 2" descr="Джек Лондон - биография автора. Лучшие книги автора (библиография), фильмы  по Джеку Лондон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236" y="1227439"/>
            <a:ext cx="4322484" cy="419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Белый Клык — Википед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128" y="2767893"/>
            <a:ext cx="2240705" cy="328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27438" y="3270422"/>
            <a:ext cx="24219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Книга рассказывает о судьбе прирученного волка во время </a:t>
            </a:r>
            <a:r>
              <a:rPr lang="ru-RU" sz="1400" dirty="0">
                <a:hlinkClick r:id="rId4" tooltip="Золотая лихорадка на Аляске"/>
              </a:rPr>
              <a:t>золотой лихорадки на Аляске</a:t>
            </a:r>
            <a:r>
              <a:rPr lang="ru-RU" sz="1400" dirty="0"/>
              <a:t> в конце </a:t>
            </a:r>
            <a:r>
              <a:rPr lang="ru-RU" sz="1400" dirty="0">
                <a:hlinkClick r:id="rId5" tooltip="XIX век"/>
              </a:rPr>
              <a:t>XIX века</a:t>
            </a:r>
            <a:r>
              <a:rPr lang="ru-RU" sz="1400" dirty="0"/>
              <a:t>. При этом довольно большая часть произведения показана глазами животных и, в частности, самого Белого Клыка. В повести описывается разное поведение и отношение людей к животным.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5482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Alan Marshall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Alan Marshall was born in Australia.</a:t>
            </a:r>
          </a:p>
          <a:p>
            <a:r>
              <a:rPr lang="en-US" dirty="0" smtClean="0"/>
              <a:t>His famous book “I Can Jump Puddles” </a:t>
            </a:r>
            <a:r>
              <a:rPr lang="ru-RU" dirty="0" smtClean="0"/>
              <a:t>(«Я умею</a:t>
            </a:r>
          </a:p>
          <a:p>
            <a:r>
              <a:rPr lang="ru-RU" dirty="0" smtClean="0"/>
              <a:t>прыгать по лужам»)</a:t>
            </a:r>
            <a:r>
              <a:rPr lang="en-US" dirty="0" smtClean="0"/>
              <a:t> is written in the English language.</a:t>
            </a:r>
          </a:p>
          <a:p>
            <a:endParaRPr lang="ru-RU" dirty="0"/>
          </a:p>
        </p:txBody>
      </p:sp>
      <p:pic>
        <p:nvPicPr>
          <p:cNvPr id="6146" name="Picture 2" descr="Писатель Алан Маршалл: биография и библиограф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402" y="1106057"/>
            <a:ext cx="3345506" cy="451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 Can Jump Puddles by Alan Marshall | Rose Reads Nove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230" y="3345368"/>
            <a:ext cx="17145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02724" y="3345368"/>
            <a:ext cx="373174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Австралийский писатель и публицист. Жил с 1902 по 1984 год. Алан Маршалл рос в сельской местности и с детства был окружен экзотической природой. В шесть лет он заболел полиомиелитом, который вызывает у детей паралич, и остался инвалидом. Его история о борьбе с душевной травмой, вызванной трагическими последствиями болезни, легла в основу его самой известной книги «Я умею прыгать через лужи» 1955 года. В 1962‑м и 1963‑м у романа появились продолжения «Эта трава, что повсюду растет» и «В сердце моем».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Miguel de Cervantes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Miguel de </a:t>
            </a:r>
            <a:r>
              <a:rPr lang="en-US" dirty="0" err="1" smtClean="0"/>
              <a:t>Servantes</a:t>
            </a:r>
            <a:r>
              <a:rPr lang="en-US" dirty="0" smtClean="0"/>
              <a:t> was born in Spain. </a:t>
            </a:r>
          </a:p>
          <a:p>
            <a:r>
              <a:rPr lang="en-US" dirty="0" smtClean="0"/>
              <a:t>His famous book “Don </a:t>
            </a:r>
            <a:r>
              <a:rPr lang="en-US" dirty="0" err="1" smtClean="0"/>
              <a:t>Quijote</a:t>
            </a:r>
            <a:r>
              <a:rPr lang="en-US" dirty="0" smtClean="0"/>
              <a:t> de la Mancha” is </a:t>
            </a:r>
          </a:p>
          <a:p>
            <a:r>
              <a:rPr lang="en-US" dirty="0" smtClean="0"/>
              <a:t>written in the Spain language.</a:t>
            </a:r>
          </a:p>
          <a:p>
            <a:endParaRPr lang="ru-RU" dirty="0"/>
          </a:p>
        </p:txBody>
      </p:sp>
      <p:pic>
        <p:nvPicPr>
          <p:cNvPr id="7182" name="Picture 14" descr="Мигель де Сервантес | Литературный порт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597" y="787773"/>
            <a:ext cx="3695506" cy="508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Дон Кихот, Мигель де Сервантес Сааведра – скачать книгу fb2, epub, pdf на  Литре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846" y="2852468"/>
            <a:ext cx="1952083" cy="31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93341" y="3328433"/>
            <a:ext cx="31056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«</a:t>
            </a:r>
            <a:r>
              <a:rPr lang="ru-RU" sz="1100" b="1" dirty="0" err="1"/>
              <a:t>Хитроу́мный</a:t>
            </a:r>
            <a:r>
              <a:rPr lang="ru-RU" sz="1100" b="1" dirty="0"/>
              <a:t> </a:t>
            </a:r>
            <a:r>
              <a:rPr lang="ru-RU" sz="1100" b="1" dirty="0" err="1"/>
              <a:t>ида́льго</a:t>
            </a:r>
            <a:r>
              <a:rPr lang="ru-RU" sz="1100" b="1" dirty="0"/>
              <a:t> Дон </a:t>
            </a:r>
            <a:r>
              <a:rPr lang="ru-RU" sz="1100" b="1" dirty="0" err="1"/>
              <a:t>Кихо́т</a:t>
            </a:r>
            <a:r>
              <a:rPr lang="ru-RU" sz="1100" b="1" dirty="0"/>
              <a:t> </a:t>
            </a:r>
            <a:r>
              <a:rPr lang="ru-RU" sz="1100" b="1" dirty="0" err="1"/>
              <a:t>Лама́нчский</a:t>
            </a:r>
            <a:r>
              <a:rPr lang="ru-RU" sz="1100" dirty="0"/>
              <a:t>» </a:t>
            </a:r>
            <a:r>
              <a:rPr lang="ru-RU" sz="1100" dirty="0" smtClean="0"/>
              <a:t>часто </a:t>
            </a:r>
            <a:r>
              <a:rPr lang="ru-RU" sz="1100" dirty="0"/>
              <a:t>просто </a:t>
            </a:r>
            <a:r>
              <a:rPr lang="ru-RU" sz="1100" b="1" dirty="0"/>
              <a:t>«Дон </a:t>
            </a:r>
            <a:r>
              <a:rPr lang="ru-RU" sz="1100" b="1" dirty="0" err="1"/>
              <a:t>Кихо́т</a:t>
            </a:r>
            <a:r>
              <a:rPr lang="ru-RU" sz="1100" b="1" dirty="0"/>
              <a:t>»</a:t>
            </a:r>
            <a:r>
              <a:rPr lang="ru-RU" sz="1100" dirty="0"/>
              <a:t> — роман испанского писателя </a:t>
            </a:r>
            <a:r>
              <a:rPr lang="ru-RU" sz="1100" dirty="0">
                <a:hlinkClick r:id="rId4" tooltip="Сервантес, Мигель де"/>
              </a:rPr>
              <a:t>Мигеля де Сервантеса Сааведра</a:t>
            </a:r>
            <a:r>
              <a:rPr lang="ru-RU" sz="1100" dirty="0"/>
              <a:t> </a:t>
            </a:r>
            <a:r>
              <a:rPr lang="ru-RU" sz="1100" dirty="0" smtClean="0"/>
              <a:t>о </a:t>
            </a:r>
            <a:r>
              <a:rPr lang="ru-RU" sz="1100" dirty="0"/>
              <a:t>приключениях </a:t>
            </a:r>
            <a:r>
              <a:rPr lang="ru-RU" sz="1100" dirty="0">
                <a:hlinkClick r:id="rId5" tooltip="Дон Кихот"/>
              </a:rPr>
              <a:t>одноимённого героя</a:t>
            </a:r>
            <a:r>
              <a:rPr lang="ru-RU" sz="1100" dirty="0"/>
              <a:t>. Был опубликован в двух томах. Первый вышел в </a:t>
            </a:r>
            <a:r>
              <a:rPr lang="ru-RU" sz="1100" dirty="0">
                <a:hlinkClick r:id="rId6" tooltip="1605 год"/>
              </a:rPr>
              <a:t>1605 году</a:t>
            </a:r>
            <a:r>
              <a:rPr lang="ru-RU" sz="1100" dirty="0"/>
              <a:t>, второй — в </a:t>
            </a:r>
            <a:r>
              <a:rPr lang="ru-RU" sz="1100" dirty="0">
                <a:hlinkClick r:id="rId7" tooltip="1615 год"/>
              </a:rPr>
              <a:t>1615 году</a:t>
            </a:r>
            <a:r>
              <a:rPr lang="ru-RU" sz="1100" dirty="0"/>
              <a:t>. Роман задумывался как пародия на </a:t>
            </a:r>
            <a:r>
              <a:rPr lang="ru-RU" sz="1100" dirty="0">
                <a:hlinkClick r:id="rId8" tooltip="Рыцарский роман"/>
              </a:rPr>
              <a:t>рыцарские романы</a:t>
            </a:r>
            <a:r>
              <a:rPr lang="ru-RU" sz="1100" dirty="0"/>
              <a:t>.</a:t>
            </a:r>
          </a:p>
          <a:p>
            <a:r>
              <a:rPr lang="ru-RU" sz="1050" dirty="0" smtClean="0"/>
              <a:t>Роман входит </a:t>
            </a:r>
            <a:r>
              <a:rPr lang="ru-RU" sz="1050" dirty="0"/>
              <a:t>во </a:t>
            </a:r>
            <a:r>
              <a:rPr lang="ru-RU" sz="1050" i="1" dirty="0">
                <a:hlinkClick r:id="rId9" tooltip="Всемирная библиотека (Норвежский книжный клуб)"/>
              </a:rPr>
              <a:t>Всемирную </a:t>
            </a:r>
            <a:r>
              <a:rPr lang="ru-RU" sz="1100" i="1" dirty="0">
                <a:hlinkClick r:id="rId9" tooltip="Всемирная библиотека (Норвежский книжный клуб)"/>
              </a:rPr>
              <a:t>библиотеку</a:t>
            </a:r>
            <a:r>
              <a:rPr lang="ru-RU" sz="1100" dirty="0"/>
              <a:t> (список наиболее значимых произведений мировой литературы </a:t>
            </a:r>
            <a:r>
              <a:rPr lang="ru-RU" sz="1100" i="1" dirty="0"/>
              <a:t>Норвежского книжного клуба</a:t>
            </a:r>
            <a:r>
              <a:rPr lang="ru-RU" sz="1100" dirty="0"/>
              <a:t>) как «лучшая книга </a:t>
            </a:r>
            <a:r>
              <a:rPr lang="ru-RU" sz="1100" dirty="0" smtClean="0"/>
              <a:t>всех времен и народов.</a:t>
            </a:r>
            <a:endParaRPr lang="ru-RU" sz="11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98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Paulo Coelho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Paulo Coelho was born in Brazil.</a:t>
            </a:r>
          </a:p>
          <a:p>
            <a:r>
              <a:rPr lang="en-US" dirty="0" smtClean="0"/>
              <a:t>His famous book “Eleven Minutes” is written</a:t>
            </a:r>
          </a:p>
          <a:p>
            <a:r>
              <a:rPr lang="en-US" dirty="0" smtClean="0"/>
              <a:t>in the Portuguese language.</a:t>
            </a:r>
          </a:p>
          <a:p>
            <a:endParaRPr lang="ru-RU" dirty="0"/>
          </a:p>
        </p:txBody>
      </p:sp>
      <p:pic>
        <p:nvPicPr>
          <p:cNvPr id="8194" name="Picture 2" descr="Пауло Коэльо (Paulo Coelho): фото, биография, фильмография, новости -  Вокруг ТВ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454" y="1011981"/>
            <a:ext cx="3427885" cy="457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Пауло Коэльо Одиннадцать минут в списке книг-кандидатов на включение в  список 100 лучших книг всех време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948" y="3061450"/>
            <a:ext cx="1850099" cy="280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06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CHILDREN’S BOOK MUSEUM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79" y="1845734"/>
            <a:ext cx="10058401" cy="425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10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</TotalTime>
  <Words>424</Words>
  <Application>Microsoft Office PowerPoint</Application>
  <PresentationFormat>Широкоэкранный</PresentationFormat>
  <Paragraphs>49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Ретро</vt:lpstr>
      <vt:lpstr>Lev Tolstoy</vt:lpstr>
      <vt:lpstr>Paul Biegel</vt:lpstr>
      <vt:lpstr>The Grimm Brothers</vt:lpstr>
      <vt:lpstr>Hans Andersen</vt:lpstr>
      <vt:lpstr>Jack London</vt:lpstr>
      <vt:lpstr>Alan Marshall</vt:lpstr>
      <vt:lpstr>Miguel de Cervantes</vt:lpstr>
      <vt:lpstr>Paulo Coelho</vt:lpstr>
      <vt:lpstr>THE CHILDREN’S BOOK MUSEUM</vt:lpstr>
      <vt:lpstr>THE CHILDREN’S BOOK MUSEUM</vt:lpstr>
      <vt:lpstr>THE CHILDREN’S BOOK MUSEUM</vt:lpstr>
      <vt:lpstr>THE CHILDREN’S BOOK MUSEUM</vt:lpstr>
      <vt:lpstr>THE CHILDREN’S BOOK MUSEUM</vt:lpstr>
      <vt:lpstr>THE CHILDREN’S BOOK MUSEUM</vt:lpstr>
      <vt:lpstr>THE CHILDREN’S BOOK MUSEUM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 Tolstoy</dc:title>
  <dc:creator>RePack by Diakov</dc:creator>
  <cp:lastModifiedBy>RePack by Diakov</cp:lastModifiedBy>
  <cp:revision>9</cp:revision>
  <dcterms:created xsi:type="dcterms:W3CDTF">2023-04-09T17:30:49Z</dcterms:created>
  <dcterms:modified xsi:type="dcterms:W3CDTF">2023-04-09T18:47:36Z</dcterms:modified>
</cp:coreProperties>
</file>