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7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3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image" Target="../media/image3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45F30D-B696-43E3-A642-07A8273EBFD2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2F54EF-72D4-47EB-A5CE-8A097FC850AC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ПРОБЛЕМА: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безнадзорность, правонарушения и детский подростковый травматизм в каникулярное время.</a:t>
          </a:r>
        </a:p>
        <a:p>
          <a:pPr defTabSz="23114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990CDE65-8F9F-4935-BDE6-A26764AD695E}" type="parTrans" cxnId="{A58E9189-3561-4CF4-B3C0-713D1073B004}">
      <dgm:prSet/>
      <dgm:spPr/>
      <dgm:t>
        <a:bodyPr/>
        <a:lstStyle/>
        <a:p>
          <a:endParaRPr lang="ru-RU"/>
        </a:p>
      </dgm:t>
    </dgm:pt>
    <dgm:pt modelId="{6669A520-55D0-4D3F-98FB-E7A5CFFCA065}" type="sibTrans" cxnId="{A58E9189-3561-4CF4-B3C0-713D1073B004}">
      <dgm:prSet/>
      <dgm:spPr/>
      <dgm:t>
        <a:bodyPr/>
        <a:lstStyle/>
        <a:p>
          <a:endParaRPr lang="ru-RU"/>
        </a:p>
      </dgm:t>
    </dgm:pt>
    <dgm:pt modelId="{E5913996-7E25-431D-A257-D2AC494D4102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Целевая аудитория- несовершеннолетние </a:t>
          </a:r>
        </a:p>
        <a:p>
          <a:pPr>
            <a:lnSpc>
              <a:spcPct val="100000"/>
            </a:lnSpc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«группы риска»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F8F41DE-F795-4FF3-B996-0C33DAAAE0F2}" type="parTrans" cxnId="{1F3A5B53-F9B5-46E2-8BCF-5049487912F5}">
      <dgm:prSet/>
      <dgm:spPr/>
      <dgm:t>
        <a:bodyPr/>
        <a:lstStyle/>
        <a:p>
          <a:endParaRPr lang="ru-RU"/>
        </a:p>
      </dgm:t>
    </dgm:pt>
    <dgm:pt modelId="{B25092A5-F8BB-4C3F-ABC2-5436D4C3A0B6}" type="sibTrans" cxnId="{1F3A5B53-F9B5-46E2-8BCF-5049487912F5}">
      <dgm:prSet/>
      <dgm:spPr/>
      <dgm:t>
        <a:bodyPr/>
        <a:lstStyle/>
        <a:p>
          <a:endParaRPr lang="ru-RU"/>
        </a:p>
      </dgm:t>
    </dgm:pt>
    <dgm:pt modelId="{ACD56B70-CB63-4E4E-8888-6758D340C8B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 данным сводных отчетов Комитета по образованию Поспелихинского района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47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несовершеннолетних Поспелихинского района состоят на учете в ПДН и КДНиЗП и находятся под опекой  70 человек.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CFFD4AF-C0D5-4E6B-BBB2-C8205D48221E}" type="parTrans" cxnId="{03933A18-61B9-472F-A520-E757390732F0}">
      <dgm:prSet/>
      <dgm:spPr/>
      <dgm:t>
        <a:bodyPr/>
        <a:lstStyle/>
        <a:p>
          <a:endParaRPr lang="ru-RU"/>
        </a:p>
      </dgm:t>
    </dgm:pt>
    <dgm:pt modelId="{0343C977-E7C8-4A90-8F37-7B114EC2A13B}" type="sibTrans" cxnId="{03933A18-61B9-472F-A520-E757390732F0}">
      <dgm:prSet/>
      <dgm:spPr/>
      <dgm:t>
        <a:bodyPr/>
        <a:lstStyle/>
        <a:p>
          <a:endParaRPr lang="ru-RU"/>
        </a:p>
      </dgm:t>
    </dgm:pt>
    <dgm:pt modelId="{627A3F50-83E2-4AA1-8391-B3910E616BE6}" type="pres">
      <dgm:prSet presAssocID="{3745F30D-B696-43E3-A642-07A8273EBFD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958B86-B94F-440F-83B3-BDA8E04CB1DA}" type="pres">
      <dgm:prSet presAssocID="{CB2F54EF-72D4-47EB-A5CE-8A097FC850AC}" presName="composite" presStyleCnt="0"/>
      <dgm:spPr/>
    </dgm:pt>
    <dgm:pt modelId="{338DE181-7C6F-45E9-AD99-E52EDE3D25A2}" type="pres">
      <dgm:prSet presAssocID="{CB2F54EF-72D4-47EB-A5CE-8A097FC850AC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8000" r="-18000"/>
          </a:stretch>
        </a:blipFill>
      </dgm:spPr>
    </dgm:pt>
    <dgm:pt modelId="{81F6B06B-B633-40AB-916F-C15CF43D561B}" type="pres">
      <dgm:prSet presAssocID="{CB2F54EF-72D4-47EB-A5CE-8A097FC850AC}" presName="txShp" presStyleLbl="node1" presStyleIdx="0" presStyleCnt="3" custScaleX="103313" custScaleY="131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56BCB-6935-4605-A8D9-65B9B42F0DE7}" type="pres">
      <dgm:prSet presAssocID="{6669A520-55D0-4D3F-98FB-E7A5CFFCA065}" presName="spacing" presStyleCnt="0"/>
      <dgm:spPr/>
    </dgm:pt>
    <dgm:pt modelId="{9DB08B33-ABBC-4738-A2E1-A261A1F3BFBD}" type="pres">
      <dgm:prSet presAssocID="{E5913996-7E25-431D-A257-D2AC494D4102}" presName="composite" presStyleCnt="0"/>
      <dgm:spPr/>
    </dgm:pt>
    <dgm:pt modelId="{4D4ABB50-5848-4A47-8A7D-95729C0CDFAB}" type="pres">
      <dgm:prSet presAssocID="{E5913996-7E25-431D-A257-D2AC494D4102}" presName="imgShp" presStyleLbl="fgImgPlace1" presStyleIdx="1" presStyleCnt="3" custLinFactNeighborX="498" custLinFactNeighborY="598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2000" r="-12000"/>
          </a:stretch>
        </a:blipFill>
      </dgm:spPr>
    </dgm:pt>
    <dgm:pt modelId="{D164E197-1BF9-4314-A788-7F3C9287C70C}" type="pres">
      <dgm:prSet presAssocID="{E5913996-7E25-431D-A257-D2AC494D4102}" presName="txShp" presStyleLbl="node1" presStyleIdx="1" presStyleCnt="3" custScaleY="87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2DA93D-8B43-4C51-9B6A-E0FCCF43462E}" type="pres">
      <dgm:prSet presAssocID="{B25092A5-F8BB-4C3F-ABC2-5436D4C3A0B6}" presName="spacing" presStyleCnt="0"/>
      <dgm:spPr/>
    </dgm:pt>
    <dgm:pt modelId="{DE0458E8-91EF-4A01-8AE1-BD5790F0FB0F}" type="pres">
      <dgm:prSet presAssocID="{ACD56B70-CB63-4E4E-8888-6758D340C8BB}" presName="composite" presStyleCnt="0"/>
      <dgm:spPr/>
    </dgm:pt>
    <dgm:pt modelId="{2C11AA1E-1FD3-4435-B886-E98CC28E3D7F}" type="pres">
      <dgm:prSet presAssocID="{ACD56B70-CB63-4E4E-8888-6758D340C8BB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5000" b="-15000"/>
          </a:stretch>
        </a:blipFill>
      </dgm:spPr>
    </dgm:pt>
    <dgm:pt modelId="{010C42FB-17EF-466E-883E-A8205346C534}" type="pres">
      <dgm:prSet presAssocID="{ACD56B70-CB63-4E4E-8888-6758D340C8BB}" presName="txShp" presStyleLbl="node1" presStyleIdx="2" presStyleCnt="3" custScaleY="146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8E9189-3561-4CF4-B3C0-713D1073B004}" srcId="{3745F30D-B696-43E3-A642-07A8273EBFD2}" destId="{CB2F54EF-72D4-47EB-A5CE-8A097FC850AC}" srcOrd="0" destOrd="0" parTransId="{990CDE65-8F9F-4935-BDE6-A26764AD695E}" sibTransId="{6669A520-55D0-4D3F-98FB-E7A5CFFCA065}"/>
    <dgm:cxn modelId="{FEEA03ED-AAD1-4416-A368-D47065EB122F}" type="presOf" srcId="{3745F30D-B696-43E3-A642-07A8273EBFD2}" destId="{627A3F50-83E2-4AA1-8391-B3910E616BE6}" srcOrd="0" destOrd="0" presId="urn:microsoft.com/office/officeart/2005/8/layout/vList3#1"/>
    <dgm:cxn modelId="{AF3927F5-37A7-45F3-BAF1-A96A3E04F1CD}" type="presOf" srcId="{E5913996-7E25-431D-A257-D2AC494D4102}" destId="{D164E197-1BF9-4314-A788-7F3C9287C70C}" srcOrd="0" destOrd="0" presId="urn:microsoft.com/office/officeart/2005/8/layout/vList3#1"/>
    <dgm:cxn modelId="{BE256AA4-3F76-4C64-8B44-3480DBFE49D6}" type="presOf" srcId="{ACD56B70-CB63-4E4E-8888-6758D340C8BB}" destId="{010C42FB-17EF-466E-883E-A8205346C534}" srcOrd="0" destOrd="0" presId="urn:microsoft.com/office/officeart/2005/8/layout/vList3#1"/>
    <dgm:cxn modelId="{1F3A5B53-F9B5-46E2-8BCF-5049487912F5}" srcId="{3745F30D-B696-43E3-A642-07A8273EBFD2}" destId="{E5913996-7E25-431D-A257-D2AC494D4102}" srcOrd="1" destOrd="0" parTransId="{2F8F41DE-F795-4FF3-B996-0C33DAAAE0F2}" sibTransId="{B25092A5-F8BB-4C3F-ABC2-5436D4C3A0B6}"/>
    <dgm:cxn modelId="{03933A18-61B9-472F-A520-E757390732F0}" srcId="{3745F30D-B696-43E3-A642-07A8273EBFD2}" destId="{ACD56B70-CB63-4E4E-8888-6758D340C8BB}" srcOrd="2" destOrd="0" parTransId="{2CFFD4AF-C0D5-4E6B-BBB2-C8205D48221E}" sibTransId="{0343C977-E7C8-4A90-8F37-7B114EC2A13B}"/>
    <dgm:cxn modelId="{26C21B9F-FC03-4963-B693-B49F09083A6E}" type="presOf" srcId="{CB2F54EF-72D4-47EB-A5CE-8A097FC850AC}" destId="{81F6B06B-B633-40AB-916F-C15CF43D561B}" srcOrd="0" destOrd="0" presId="urn:microsoft.com/office/officeart/2005/8/layout/vList3#1"/>
    <dgm:cxn modelId="{58F0DF8E-66D1-42EC-9DD2-D5909E5CD1D3}" type="presParOf" srcId="{627A3F50-83E2-4AA1-8391-B3910E616BE6}" destId="{27958B86-B94F-440F-83B3-BDA8E04CB1DA}" srcOrd="0" destOrd="0" presId="urn:microsoft.com/office/officeart/2005/8/layout/vList3#1"/>
    <dgm:cxn modelId="{1EE42A56-C1AF-421D-A2E5-87CC2127BB56}" type="presParOf" srcId="{27958B86-B94F-440F-83B3-BDA8E04CB1DA}" destId="{338DE181-7C6F-45E9-AD99-E52EDE3D25A2}" srcOrd="0" destOrd="0" presId="urn:microsoft.com/office/officeart/2005/8/layout/vList3#1"/>
    <dgm:cxn modelId="{E74C8C65-5254-4887-9E8D-3D042331781E}" type="presParOf" srcId="{27958B86-B94F-440F-83B3-BDA8E04CB1DA}" destId="{81F6B06B-B633-40AB-916F-C15CF43D561B}" srcOrd="1" destOrd="0" presId="urn:microsoft.com/office/officeart/2005/8/layout/vList3#1"/>
    <dgm:cxn modelId="{58566DF1-1ACA-4A04-B3E1-863ED48F446A}" type="presParOf" srcId="{627A3F50-83E2-4AA1-8391-B3910E616BE6}" destId="{05156BCB-6935-4605-A8D9-65B9B42F0DE7}" srcOrd="1" destOrd="0" presId="urn:microsoft.com/office/officeart/2005/8/layout/vList3#1"/>
    <dgm:cxn modelId="{C69CF06E-62A1-4080-AE6D-4FE8240C64C1}" type="presParOf" srcId="{627A3F50-83E2-4AA1-8391-B3910E616BE6}" destId="{9DB08B33-ABBC-4738-A2E1-A261A1F3BFBD}" srcOrd="2" destOrd="0" presId="urn:microsoft.com/office/officeart/2005/8/layout/vList3#1"/>
    <dgm:cxn modelId="{21E41DD4-2F9E-4EFB-8C0B-A7A4112FD75C}" type="presParOf" srcId="{9DB08B33-ABBC-4738-A2E1-A261A1F3BFBD}" destId="{4D4ABB50-5848-4A47-8A7D-95729C0CDFAB}" srcOrd="0" destOrd="0" presId="urn:microsoft.com/office/officeart/2005/8/layout/vList3#1"/>
    <dgm:cxn modelId="{4EDE86AD-A5D1-46D1-9840-6EB7B9331FB5}" type="presParOf" srcId="{9DB08B33-ABBC-4738-A2E1-A261A1F3BFBD}" destId="{D164E197-1BF9-4314-A788-7F3C9287C70C}" srcOrd="1" destOrd="0" presId="urn:microsoft.com/office/officeart/2005/8/layout/vList3#1"/>
    <dgm:cxn modelId="{B7270641-CD17-432D-931D-4C0FEB93BFCC}" type="presParOf" srcId="{627A3F50-83E2-4AA1-8391-B3910E616BE6}" destId="{512DA93D-8B43-4C51-9B6A-E0FCCF43462E}" srcOrd="3" destOrd="0" presId="urn:microsoft.com/office/officeart/2005/8/layout/vList3#1"/>
    <dgm:cxn modelId="{01C73C28-DF29-46B6-B617-84DA3295579A}" type="presParOf" srcId="{627A3F50-83E2-4AA1-8391-B3910E616BE6}" destId="{DE0458E8-91EF-4A01-8AE1-BD5790F0FB0F}" srcOrd="4" destOrd="0" presId="urn:microsoft.com/office/officeart/2005/8/layout/vList3#1"/>
    <dgm:cxn modelId="{62F007E6-554F-471B-8492-D6B0FF873F87}" type="presParOf" srcId="{DE0458E8-91EF-4A01-8AE1-BD5790F0FB0F}" destId="{2C11AA1E-1FD3-4435-B886-E98CC28E3D7F}" srcOrd="0" destOrd="0" presId="urn:microsoft.com/office/officeart/2005/8/layout/vList3#1"/>
    <dgm:cxn modelId="{26142C72-A815-4953-B5F6-4010015A9A9F}" type="presParOf" srcId="{DE0458E8-91EF-4A01-8AE1-BD5790F0FB0F}" destId="{010C42FB-17EF-466E-883E-A8205346C53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E2F6C5-DBFB-4654-A80C-00B12A82594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A68930-C44A-4B69-ACE6-7A11F109E52D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Цель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проекта – 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организация досуга подростков, а также несовершеннолетних, состоящих на различных видах профилактического учета в каникулярное время, профилактика безнадзорности и беспризорности несовершеннолетних, их социализация, привлечение подростков к социально полезной деятельности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87B7591-6267-4FB9-A9EC-2CB68626EC3C}" type="parTrans" cxnId="{2D36C4FF-F949-4811-918B-5B242B05E358}">
      <dgm:prSet/>
      <dgm:spPr/>
      <dgm:t>
        <a:bodyPr/>
        <a:lstStyle/>
        <a:p>
          <a:endParaRPr lang="ru-RU"/>
        </a:p>
      </dgm:t>
    </dgm:pt>
    <dgm:pt modelId="{1297A9C9-34FA-4AA3-806A-3B84CC80E424}" type="sibTrans" cxnId="{2D36C4FF-F949-4811-918B-5B242B05E358}">
      <dgm:prSet/>
      <dgm:spPr/>
      <dgm:t>
        <a:bodyPr/>
        <a:lstStyle/>
        <a:p>
          <a:endParaRPr lang="ru-RU"/>
        </a:p>
      </dgm:t>
    </dgm:pt>
    <dgm:pt modelId="{97C9A28B-B081-4027-BCDD-F88E8B3B0180}">
      <dgm:prSet phldrT="[Текст]"/>
      <dgm:spPr/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ПРОФОРИЕНТАЦИОННЫЕ ВСТРЕЧИ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87A81F1-BBF1-455A-95A0-5170599CF11B}" type="parTrans" cxnId="{E426663A-9122-4F56-8F67-015EF1726B92}">
      <dgm:prSet/>
      <dgm:spPr/>
      <dgm:t>
        <a:bodyPr/>
        <a:lstStyle/>
        <a:p>
          <a:endParaRPr lang="ru-RU"/>
        </a:p>
      </dgm:t>
    </dgm:pt>
    <dgm:pt modelId="{962B413F-E2B7-4970-9670-599DF019F5B1}" type="sibTrans" cxnId="{E426663A-9122-4F56-8F67-015EF1726B92}">
      <dgm:prSet/>
      <dgm:spPr/>
      <dgm:t>
        <a:bodyPr/>
        <a:lstStyle/>
        <a:p>
          <a:endParaRPr lang="ru-RU"/>
        </a:p>
      </dgm:t>
    </dgm:pt>
    <dgm:pt modelId="{D5FB12A6-4430-4FE5-8671-7447684E1642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СПОРТИВНЫЕ И КУЛЬТУРНЫЕ МЕРОПРИЯТИЯ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91E247B-588A-4B16-8FF2-4125A5844431}" type="parTrans" cxnId="{09ABB690-AA1B-4BDF-B5C3-9D1B36DD6147}">
      <dgm:prSet/>
      <dgm:spPr/>
      <dgm:t>
        <a:bodyPr/>
        <a:lstStyle/>
        <a:p>
          <a:endParaRPr lang="ru-RU"/>
        </a:p>
      </dgm:t>
    </dgm:pt>
    <dgm:pt modelId="{7957E075-714A-462C-860E-6BDAC558DE07}" type="sibTrans" cxnId="{09ABB690-AA1B-4BDF-B5C3-9D1B36DD6147}">
      <dgm:prSet/>
      <dgm:spPr/>
      <dgm:t>
        <a:bodyPr/>
        <a:lstStyle/>
        <a:p>
          <a:endParaRPr lang="ru-RU"/>
        </a:p>
      </dgm:t>
    </dgm:pt>
    <dgm:pt modelId="{2E0F9EFB-8AC9-43E8-8725-80994F17320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ПСИХОЛОГИЧЕСКИЕ ТРЕНИНГИ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0B23B4C-8416-459F-BE58-0FEDEAABFEED}" type="parTrans" cxnId="{CF6D47DB-53CB-4325-8651-F4930E395CA4}">
      <dgm:prSet/>
      <dgm:spPr/>
      <dgm:t>
        <a:bodyPr/>
        <a:lstStyle/>
        <a:p>
          <a:endParaRPr lang="ru-RU"/>
        </a:p>
      </dgm:t>
    </dgm:pt>
    <dgm:pt modelId="{91375256-3924-450B-9D86-6916CF9F7017}" type="sibTrans" cxnId="{CF6D47DB-53CB-4325-8651-F4930E395CA4}">
      <dgm:prSet/>
      <dgm:spPr/>
      <dgm:t>
        <a:bodyPr/>
        <a:lstStyle/>
        <a:p>
          <a:endParaRPr lang="ru-RU"/>
        </a:p>
      </dgm:t>
    </dgm:pt>
    <dgm:pt modelId="{CC4C55AF-1F38-4175-8220-C3B2E4EB3623}" type="pres">
      <dgm:prSet presAssocID="{EEE2F6C5-DBFB-4654-A80C-00B12A8259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245666-56FC-4438-83A1-40F6592D9FDB}" type="pres">
      <dgm:prSet presAssocID="{9FA68930-C44A-4B69-ACE6-7A11F109E52D}" presName="centerShape" presStyleLbl="node0" presStyleIdx="0" presStyleCnt="1" custScaleX="207016" custScaleY="140324" custLinFactNeighborX="79935" custLinFactNeighborY="-94999"/>
      <dgm:spPr/>
      <dgm:t>
        <a:bodyPr/>
        <a:lstStyle/>
        <a:p>
          <a:endParaRPr lang="ru-RU"/>
        </a:p>
      </dgm:t>
    </dgm:pt>
    <dgm:pt modelId="{D8039A93-EC03-4BEF-A2B8-6752D21A0F6A}" type="pres">
      <dgm:prSet presAssocID="{787A81F1-BBF1-455A-95A0-5170599CF11B}" presName="parTrans" presStyleLbl="bgSibTrans2D1" presStyleIdx="0" presStyleCnt="3" custScaleX="40956" custScaleY="57581" custLinFactNeighborX="54763" custLinFactNeighborY="43979"/>
      <dgm:spPr/>
      <dgm:t>
        <a:bodyPr/>
        <a:lstStyle/>
        <a:p>
          <a:endParaRPr lang="ru-RU"/>
        </a:p>
      </dgm:t>
    </dgm:pt>
    <dgm:pt modelId="{479D3D67-8B42-4196-991E-953032FC178C}" type="pres">
      <dgm:prSet presAssocID="{97C9A28B-B081-4027-BCDD-F88E8B3B0180}" presName="node" presStyleLbl="node1" presStyleIdx="0" presStyleCnt="3" custScaleX="99233" custScaleY="91156" custRadScaleRad="76198" custRadScaleInc="-6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3E5AF-C9AB-4E51-BCAA-B5FF3C45FA77}" type="pres">
      <dgm:prSet presAssocID="{B91E247B-588A-4B16-8FF2-4125A5844431}" presName="parTrans" presStyleLbl="bgSibTrans2D1" presStyleIdx="1" presStyleCnt="3" custScaleX="42931" custScaleY="82303" custLinFactNeighborX="27749" custLinFactNeighborY="-64009"/>
      <dgm:spPr/>
      <dgm:t>
        <a:bodyPr/>
        <a:lstStyle/>
        <a:p>
          <a:endParaRPr lang="ru-RU"/>
        </a:p>
      </dgm:t>
    </dgm:pt>
    <dgm:pt modelId="{CDE16B55-4D1C-4FCB-BDE2-1D8B1AF30258}" type="pres">
      <dgm:prSet presAssocID="{D5FB12A6-4430-4FE5-8671-7447684E1642}" presName="node" presStyleLbl="node1" presStyleIdx="1" presStyleCnt="3" custScaleX="106344" custScaleY="108764" custRadScaleRad="26854" custRadScaleInc="-217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D3DD4-107F-4853-ABFA-69EF92E7B514}" type="pres">
      <dgm:prSet presAssocID="{60B23B4C-8416-459F-BE58-0FEDEAABFEED}" presName="parTrans" presStyleLbl="bgSibTrans2D1" presStyleIdx="2" presStyleCnt="3" custScaleX="38763" custScaleY="69605" custLinFactNeighborX="-9142" custLinFactNeighborY="-69280"/>
      <dgm:spPr/>
      <dgm:t>
        <a:bodyPr/>
        <a:lstStyle/>
        <a:p>
          <a:endParaRPr lang="ru-RU"/>
        </a:p>
      </dgm:t>
    </dgm:pt>
    <dgm:pt modelId="{45C21C60-6ECE-4AF0-9479-4D7ACED6AAE9}" type="pres">
      <dgm:prSet presAssocID="{2E0F9EFB-8AC9-43E8-8725-80994F173200}" presName="node" presStyleLbl="node1" presStyleIdx="2" presStyleCnt="3" custScaleX="105529" custScaleY="104311" custRadScaleRad="74918" custRadScaleInc="81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88B87F-613A-48DB-AE5F-C3A3DC13893F}" type="presOf" srcId="{EEE2F6C5-DBFB-4654-A80C-00B12A82594B}" destId="{CC4C55AF-1F38-4175-8220-C3B2E4EB3623}" srcOrd="0" destOrd="0" presId="urn:microsoft.com/office/officeart/2005/8/layout/radial4"/>
    <dgm:cxn modelId="{E426663A-9122-4F56-8F67-015EF1726B92}" srcId="{9FA68930-C44A-4B69-ACE6-7A11F109E52D}" destId="{97C9A28B-B081-4027-BCDD-F88E8B3B0180}" srcOrd="0" destOrd="0" parTransId="{787A81F1-BBF1-455A-95A0-5170599CF11B}" sibTransId="{962B413F-E2B7-4970-9670-599DF019F5B1}"/>
    <dgm:cxn modelId="{56D0F10D-1A73-4DC9-B400-A30A4D769D71}" type="presOf" srcId="{60B23B4C-8416-459F-BE58-0FEDEAABFEED}" destId="{5ECD3DD4-107F-4853-ABFA-69EF92E7B514}" srcOrd="0" destOrd="0" presId="urn:microsoft.com/office/officeart/2005/8/layout/radial4"/>
    <dgm:cxn modelId="{0400D03B-5211-4B1C-9ECC-598E16017606}" type="presOf" srcId="{9FA68930-C44A-4B69-ACE6-7A11F109E52D}" destId="{CC245666-56FC-4438-83A1-40F6592D9FDB}" srcOrd="0" destOrd="0" presId="urn:microsoft.com/office/officeart/2005/8/layout/radial4"/>
    <dgm:cxn modelId="{CF6D47DB-53CB-4325-8651-F4930E395CA4}" srcId="{9FA68930-C44A-4B69-ACE6-7A11F109E52D}" destId="{2E0F9EFB-8AC9-43E8-8725-80994F173200}" srcOrd="2" destOrd="0" parTransId="{60B23B4C-8416-459F-BE58-0FEDEAABFEED}" sibTransId="{91375256-3924-450B-9D86-6916CF9F7017}"/>
    <dgm:cxn modelId="{09ABB690-AA1B-4BDF-B5C3-9D1B36DD6147}" srcId="{9FA68930-C44A-4B69-ACE6-7A11F109E52D}" destId="{D5FB12A6-4430-4FE5-8671-7447684E1642}" srcOrd="1" destOrd="0" parTransId="{B91E247B-588A-4B16-8FF2-4125A5844431}" sibTransId="{7957E075-714A-462C-860E-6BDAC558DE07}"/>
    <dgm:cxn modelId="{333BF428-DD14-4DFD-9714-78D0B661F5B3}" type="presOf" srcId="{2E0F9EFB-8AC9-43E8-8725-80994F173200}" destId="{45C21C60-6ECE-4AF0-9479-4D7ACED6AAE9}" srcOrd="0" destOrd="0" presId="urn:microsoft.com/office/officeart/2005/8/layout/radial4"/>
    <dgm:cxn modelId="{2D36C4FF-F949-4811-918B-5B242B05E358}" srcId="{EEE2F6C5-DBFB-4654-A80C-00B12A82594B}" destId="{9FA68930-C44A-4B69-ACE6-7A11F109E52D}" srcOrd="0" destOrd="0" parTransId="{987B7591-6267-4FB9-A9EC-2CB68626EC3C}" sibTransId="{1297A9C9-34FA-4AA3-806A-3B84CC80E424}"/>
    <dgm:cxn modelId="{E8832E33-F51F-4337-84CF-54651942D8AE}" type="presOf" srcId="{D5FB12A6-4430-4FE5-8671-7447684E1642}" destId="{CDE16B55-4D1C-4FCB-BDE2-1D8B1AF30258}" srcOrd="0" destOrd="0" presId="urn:microsoft.com/office/officeart/2005/8/layout/radial4"/>
    <dgm:cxn modelId="{56D4FB77-BB73-44AA-84A3-1921B2326A6D}" type="presOf" srcId="{787A81F1-BBF1-455A-95A0-5170599CF11B}" destId="{D8039A93-EC03-4BEF-A2B8-6752D21A0F6A}" srcOrd="0" destOrd="0" presId="urn:microsoft.com/office/officeart/2005/8/layout/radial4"/>
    <dgm:cxn modelId="{BF69D2BC-D287-426A-B761-9222FD4D2F84}" type="presOf" srcId="{B91E247B-588A-4B16-8FF2-4125A5844431}" destId="{A363E5AF-C9AB-4E51-BCAA-B5FF3C45FA77}" srcOrd="0" destOrd="0" presId="urn:microsoft.com/office/officeart/2005/8/layout/radial4"/>
    <dgm:cxn modelId="{D133CDFA-DB14-4692-8579-4ADA61D289ED}" type="presOf" srcId="{97C9A28B-B081-4027-BCDD-F88E8B3B0180}" destId="{479D3D67-8B42-4196-991E-953032FC178C}" srcOrd="0" destOrd="0" presId="urn:microsoft.com/office/officeart/2005/8/layout/radial4"/>
    <dgm:cxn modelId="{25465749-4420-49B7-80AA-61CE82441E2B}" type="presParOf" srcId="{CC4C55AF-1F38-4175-8220-C3B2E4EB3623}" destId="{CC245666-56FC-4438-83A1-40F6592D9FDB}" srcOrd="0" destOrd="0" presId="urn:microsoft.com/office/officeart/2005/8/layout/radial4"/>
    <dgm:cxn modelId="{DAD112C8-0DDE-49EE-8EA4-00A6FF530468}" type="presParOf" srcId="{CC4C55AF-1F38-4175-8220-C3B2E4EB3623}" destId="{D8039A93-EC03-4BEF-A2B8-6752D21A0F6A}" srcOrd="1" destOrd="0" presId="urn:microsoft.com/office/officeart/2005/8/layout/radial4"/>
    <dgm:cxn modelId="{C1926C37-87B9-4644-BB6C-A6FF004D2F5B}" type="presParOf" srcId="{CC4C55AF-1F38-4175-8220-C3B2E4EB3623}" destId="{479D3D67-8B42-4196-991E-953032FC178C}" srcOrd="2" destOrd="0" presId="urn:microsoft.com/office/officeart/2005/8/layout/radial4"/>
    <dgm:cxn modelId="{08FBDB3F-4CFA-4439-8BF3-1366AC366847}" type="presParOf" srcId="{CC4C55AF-1F38-4175-8220-C3B2E4EB3623}" destId="{A363E5AF-C9AB-4E51-BCAA-B5FF3C45FA77}" srcOrd="3" destOrd="0" presId="urn:microsoft.com/office/officeart/2005/8/layout/radial4"/>
    <dgm:cxn modelId="{DB9B582A-C183-4619-A028-B692CBC1DB96}" type="presParOf" srcId="{CC4C55AF-1F38-4175-8220-C3B2E4EB3623}" destId="{CDE16B55-4D1C-4FCB-BDE2-1D8B1AF30258}" srcOrd="4" destOrd="0" presId="urn:microsoft.com/office/officeart/2005/8/layout/radial4"/>
    <dgm:cxn modelId="{836735E2-E37D-40CF-93FD-C2F922DD7453}" type="presParOf" srcId="{CC4C55AF-1F38-4175-8220-C3B2E4EB3623}" destId="{5ECD3DD4-107F-4853-ABFA-69EF92E7B514}" srcOrd="5" destOrd="0" presId="urn:microsoft.com/office/officeart/2005/8/layout/radial4"/>
    <dgm:cxn modelId="{0B1AD93D-A704-4395-9ADE-E5B5A2734698}" type="presParOf" srcId="{CC4C55AF-1F38-4175-8220-C3B2E4EB3623}" destId="{45C21C60-6ECE-4AF0-9479-4D7ACED6AAE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92C67D-EFA8-4776-B264-78DC2A8C0ED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DB9754-52B3-4711-A1AD-082C8BE8A28C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ЗИМНИЕ КАНИКУЛЫ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январь</a:t>
          </a:r>
          <a:endParaRPr lang="ru-RU" b="1" dirty="0"/>
        </a:p>
      </dgm:t>
    </dgm:pt>
    <dgm:pt modelId="{F75AB44C-3C72-41D9-B226-23430A2BDF42}" type="parTrans" cxnId="{C2FD9288-B5D8-4248-98C7-B66D0093A828}">
      <dgm:prSet/>
      <dgm:spPr/>
      <dgm:t>
        <a:bodyPr/>
        <a:lstStyle/>
        <a:p>
          <a:endParaRPr lang="ru-RU"/>
        </a:p>
      </dgm:t>
    </dgm:pt>
    <dgm:pt modelId="{98BD6EA5-EB23-4AA3-982D-944C83AABA2A}" type="sibTrans" cxnId="{C2FD9288-B5D8-4248-98C7-B66D0093A828}">
      <dgm:prSet/>
      <dgm:spPr/>
      <dgm:t>
        <a:bodyPr/>
        <a:lstStyle/>
        <a:p>
          <a:endParaRPr lang="ru-RU"/>
        </a:p>
      </dgm:t>
    </dgm:pt>
    <dgm:pt modelId="{D665D740-1E28-4693-A57A-962DDF300094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Психологический тренинг» Я всё смогу»</a:t>
          </a:r>
          <a:endParaRPr lang="ru-RU" dirty="0"/>
        </a:p>
      </dgm:t>
    </dgm:pt>
    <dgm:pt modelId="{109569D8-61B5-4841-9ACA-DE6D355DBEE6}" type="parTrans" cxnId="{9A56288C-83BF-4FAF-8C3F-01A5D0443613}">
      <dgm:prSet/>
      <dgm:spPr/>
      <dgm:t>
        <a:bodyPr/>
        <a:lstStyle/>
        <a:p>
          <a:endParaRPr lang="ru-RU"/>
        </a:p>
      </dgm:t>
    </dgm:pt>
    <dgm:pt modelId="{91664504-71E7-4453-B8E6-BA024159E82A}" type="sibTrans" cxnId="{9A56288C-83BF-4FAF-8C3F-01A5D0443613}">
      <dgm:prSet/>
      <dgm:spPr/>
      <dgm:t>
        <a:bodyPr/>
        <a:lstStyle/>
        <a:p>
          <a:endParaRPr lang="ru-RU"/>
        </a:p>
      </dgm:t>
    </dgm:pt>
    <dgm:pt modelId="{9712AAB8-EBEB-4ED0-8AB5-656EAC17C23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ВЕСЕННИЕ КАНИКУЛЫ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март</a:t>
          </a:r>
          <a:endParaRPr lang="ru-RU" b="1" dirty="0"/>
        </a:p>
      </dgm:t>
    </dgm:pt>
    <dgm:pt modelId="{49833323-7984-4344-BEB2-A2F03F369E9F}" type="parTrans" cxnId="{0726ECE7-EC9F-48D5-ADF1-CD5707FF711C}">
      <dgm:prSet/>
      <dgm:spPr/>
      <dgm:t>
        <a:bodyPr/>
        <a:lstStyle/>
        <a:p>
          <a:endParaRPr lang="ru-RU"/>
        </a:p>
      </dgm:t>
    </dgm:pt>
    <dgm:pt modelId="{6D1AEAC2-CDF4-40F3-99F7-9426F08234F6}" type="sibTrans" cxnId="{0726ECE7-EC9F-48D5-ADF1-CD5707FF711C}">
      <dgm:prSet/>
      <dgm:spPr/>
      <dgm:t>
        <a:bodyPr/>
        <a:lstStyle/>
        <a:p>
          <a:endParaRPr lang="ru-RU"/>
        </a:p>
      </dgm:t>
    </dgm:pt>
    <dgm:pt modelId="{D903024F-BFDF-463B-A98A-094BB26C93A6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Музейная встреча</a:t>
          </a:r>
          <a:endParaRPr lang="ru-RU" dirty="0"/>
        </a:p>
      </dgm:t>
    </dgm:pt>
    <dgm:pt modelId="{A24E407E-E38A-493E-9A42-E31F6E5CE6D7}" type="parTrans" cxnId="{94BEA4E1-E9E4-4886-A089-C49B93B20081}">
      <dgm:prSet/>
      <dgm:spPr/>
      <dgm:t>
        <a:bodyPr/>
        <a:lstStyle/>
        <a:p>
          <a:endParaRPr lang="ru-RU"/>
        </a:p>
      </dgm:t>
    </dgm:pt>
    <dgm:pt modelId="{EC0CD7D2-22DC-4C16-91DB-EA978DEF70D1}" type="sibTrans" cxnId="{94BEA4E1-E9E4-4886-A089-C49B93B20081}">
      <dgm:prSet/>
      <dgm:spPr/>
      <dgm:t>
        <a:bodyPr/>
        <a:lstStyle/>
        <a:p>
          <a:endParaRPr lang="ru-RU"/>
        </a:p>
      </dgm:t>
    </dgm:pt>
    <dgm:pt modelId="{157DCAC3-C2E1-43ED-9AF3-428DBB08BD1C}">
      <dgm:prSet phldrT="[Текст]" phldr="1"/>
      <dgm:spPr/>
      <dgm:t>
        <a:bodyPr/>
        <a:lstStyle/>
        <a:p>
          <a:endParaRPr lang="ru-RU" dirty="0"/>
        </a:p>
      </dgm:t>
    </dgm:pt>
    <dgm:pt modelId="{2F8E62ED-407D-4C44-96D5-89A53EBADDFC}" type="parTrans" cxnId="{F61B483E-97D7-4125-AF53-B08EF733D875}">
      <dgm:prSet/>
      <dgm:spPr/>
      <dgm:t>
        <a:bodyPr/>
        <a:lstStyle/>
        <a:p>
          <a:endParaRPr lang="ru-RU"/>
        </a:p>
      </dgm:t>
    </dgm:pt>
    <dgm:pt modelId="{2BA59A1F-4483-41F1-9EFF-ACCEE4E7B74F}" type="sibTrans" cxnId="{F61B483E-97D7-4125-AF53-B08EF733D875}">
      <dgm:prSet/>
      <dgm:spPr/>
      <dgm:t>
        <a:bodyPr/>
        <a:lstStyle/>
        <a:p>
          <a:endParaRPr lang="ru-RU"/>
        </a:p>
      </dgm:t>
    </dgm:pt>
    <dgm:pt modelId="{BA0DE40D-D856-4B5B-BB05-2DFD778D870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ЛЕТНИЕ КАНИКУЛЫ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июнь, июль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CC1BF5B-E6B5-42ED-8236-2CDFAFE884B6}" type="parTrans" cxnId="{23AA3732-E59C-4798-94FC-DCFD3770BD33}">
      <dgm:prSet/>
      <dgm:spPr/>
      <dgm:t>
        <a:bodyPr/>
        <a:lstStyle/>
        <a:p>
          <a:endParaRPr lang="ru-RU"/>
        </a:p>
      </dgm:t>
    </dgm:pt>
    <dgm:pt modelId="{7AB4D129-D029-4FFC-B698-0BF0089C7E6E}" type="sibTrans" cxnId="{23AA3732-E59C-4798-94FC-DCFD3770BD33}">
      <dgm:prSet/>
      <dgm:spPr/>
      <dgm:t>
        <a:bodyPr/>
        <a:lstStyle/>
        <a:p>
          <a:endParaRPr lang="ru-RU"/>
        </a:p>
      </dgm:t>
    </dgm:pt>
    <dgm:pt modelId="{FF63C1D5-8976-4EC0-B42D-2D45A25C3D6E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Акция «Я за ЗОЖ»</a:t>
          </a:r>
          <a:endParaRPr lang="ru-RU" dirty="0"/>
        </a:p>
      </dgm:t>
    </dgm:pt>
    <dgm:pt modelId="{2CE310AE-2190-46C2-80EB-A40919F9B11A}" type="parTrans" cxnId="{CF232D1D-8D67-44F8-A59B-FDEB318D5034}">
      <dgm:prSet/>
      <dgm:spPr/>
      <dgm:t>
        <a:bodyPr/>
        <a:lstStyle/>
        <a:p>
          <a:endParaRPr lang="ru-RU"/>
        </a:p>
      </dgm:t>
    </dgm:pt>
    <dgm:pt modelId="{F399983C-9D6E-401E-BDDF-C12F289B3411}" type="sibTrans" cxnId="{CF232D1D-8D67-44F8-A59B-FDEB318D5034}">
      <dgm:prSet/>
      <dgm:spPr/>
      <dgm:t>
        <a:bodyPr/>
        <a:lstStyle/>
        <a:p>
          <a:endParaRPr lang="ru-RU"/>
        </a:p>
      </dgm:t>
    </dgm:pt>
    <dgm:pt modelId="{A6AC41C6-3C1C-4F86-8C2C-AB8E000086B2}">
      <dgm:prSet phldrT="[Текст]"/>
      <dgm:spPr/>
      <dgm:t>
        <a:bodyPr/>
        <a:lstStyle/>
        <a:p>
          <a:endParaRPr lang="ru-RU" dirty="0"/>
        </a:p>
      </dgm:t>
    </dgm:pt>
    <dgm:pt modelId="{AF26B93E-41E0-4FD4-A59F-5FE2F6258A84}" type="parTrans" cxnId="{AF8E019A-6928-4FDB-9BE1-73CCF90A8A4F}">
      <dgm:prSet/>
      <dgm:spPr/>
      <dgm:t>
        <a:bodyPr/>
        <a:lstStyle/>
        <a:p>
          <a:endParaRPr lang="ru-RU"/>
        </a:p>
      </dgm:t>
    </dgm:pt>
    <dgm:pt modelId="{4F3B47A4-48AE-48F5-9E94-C1F706213D5F}" type="sibTrans" cxnId="{AF8E019A-6928-4FDB-9BE1-73CCF90A8A4F}">
      <dgm:prSet/>
      <dgm:spPr/>
      <dgm:t>
        <a:bodyPr/>
        <a:lstStyle/>
        <a:p>
          <a:endParaRPr lang="ru-RU"/>
        </a:p>
      </dgm:t>
    </dgm:pt>
    <dgm:pt modelId="{8732832D-1301-4EDD-8351-E25D97455A27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Лыжня здоровья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E1E6F5-EFF3-43F9-ADDD-33A56CE86896}" type="parTrans" cxnId="{FE70A577-1EFB-4DB6-8342-72CC12116477}">
      <dgm:prSet/>
      <dgm:spPr/>
      <dgm:t>
        <a:bodyPr/>
        <a:lstStyle/>
        <a:p>
          <a:endParaRPr lang="ru-RU"/>
        </a:p>
      </dgm:t>
    </dgm:pt>
    <dgm:pt modelId="{D79AEAB5-4341-4AFE-B80E-2ACE94B7526E}" type="sibTrans" cxnId="{FE70A577-1EFB-4DB6-8342-72CC12116477}">
      <dgm:prSet/>
      <dgm:spPr/>
      <dgm:t>
        <a:bodyPr/>
        <a:lstStyle/>
        <a:p>
          <a:endParaRPr lang="ru-RU"/>
        </a:p>
      </dgm:t>
    </dgm:pt>
    <dgm:pt modelId="{755EBDAA-C19A-4C42-92F5-C0AAF2B20385}">
      <dgm:prSet/>
      <dgm:spPr/>
      <dgm:t>
        <a:bodyPr/>
        <a:lstStyle/>
        <a:p>
          <a:r>
            <a: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Библиотечный час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92E50C-ECC2-4CFB-A063-080330F59190}" type="parTrans" cxnId="{B4639801-9AA2-4C4E-B801-C7650D6ADE55}">
      <dgm:prSet/>
      <dgm:spPr/>
      <dgm:t>
        <a:bodyPr/>
        <a:lstStyle/>
        <a:p>
          <a:endParaRPr lang="ru-RU"/>
        </a:p>
      </dgm:t>
    </dgm:pt>
    <dgm:pt modelId="{03AB5FE8-1D7A-4118-BC8F-A34F63928170}" type="sibTrans" cxnId="{B4639801-9AA2-4C4E-B801-C7650D6ADE55}">
      <dgm:prSet/>
      <dgm:spPr/>
      <dgm:t>
        <a:bodyPr/>
        <a:lstStyle/>
        <a:p>
          <a:endParaRPr lang="ru-RU"/>
        </a:p>
      </dgm:t>
    </dgm:pt>
    <dgm:pt modelId="{05D9C9AA-FE77-4892-B587-4B9AF89B014D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Экскурсия в </a:t>
          </a:r>
          <a:r>
            <a:rPr lang="ru-RU" b="1" i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Пожарно-спасательная часть № 88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950373E-5FBF-4027-A689-6D5C2471739A}" type="parTrans" cxnId="{BD6F0D54-BFCE-4839-AFA4-2DD3F97E2E5C}">
      <dgm:prSet/>
      <dgm:spPr/>
      <dgm:t>
        <a:bodyPr/>
        <a:lstStyle/>
        <a:p>
          <a:endParaRPr lang="ru-RU"/>
        </a:p>
      </dgm:t>
    </dgm:pt>
    <dgm:pt modelId="{2F298E71-553C-4EFB-BD28-816B7D6FCB88}" type="sibTrans" cxnId="{BD6F0D54-BFCE-4839-AFA4-2DD3F97E2E5C}">
      <dgm:prSet/>
      <dgm:spPr/>
      <dgm:t>
        <a:bodyPr/>
        <a:lstStyle/>
        <a:p>
          <a:endParaRPr lang="ru-RU"/>
        </a:p>
      </dgm:t>
    </dgm:pt>
    <dgm:pt modelId="{CD19396B-F4DD-449F-A1BE-4AE36D093EAA}">
      <dgm:prSet/>
      <dgm:spPr/>
      <dgm:t>
        <a:bodyPr/>
        <a:lstStyle/>
        <a:p>
          <a:r>
            <a: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Экскурсия на производство «Макаронная фабрика Гранмулино»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FD09D0D-FE10-40D3-A8A1-0A4F14801989}" type="parTrans" cxnId="{A0CED22D-7BB0-42CB-93E7-76B622F25D5C}">
      <dgm:prSet/>
      <dgm:spPr/>
      <dgm:t>
        <a:bodyPr/>
        <a:lstStyle/>
        <a:p>
          <a:endParaRPr lang="ru-RU"/>
        </a:p>
      </dgm:t>
    </dgm:pt>
    <dgm:pt modelId="{E0ECD93D-CD09-4EA4-A652-E173DF7CFCE9}" type="sibTrans" cxnId="{A0CED22D-7BB0-42CB-93E7-76B622F25D5C}">
      <dgm:prSet/>
      <dgm:spPr/>
      <dgm:t>
        <a:bodyPr/>
        <a:lstStyle/>
        <a:p>
          <a:endParaRPr lang="ru-RU"/>
        </a:p>
      </dgm:t>
    </dgm:pt>
    <dgm:pt modelId="{E39F7160-1DC4-416F-8914-9F8FA2EA3CA4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День открытых дверей «Егорьевский лицей»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97E298A-74D8-4D24-A970-E414C0E3CE99}" type="parTrans" cxnId="{C49378D7-51F2-44CC-A2EF-6CD3380EF0C0}">
      <dgm:prSet/>
      <dgm:spPr/>
      <dgm:t>
        <a:bodyPr/>
        <a:lstStyle/>
        <a:p>
          <a:endParaRPr lang="ru-RU"/>
        </a:p>
      </dgm:t>
    </dgm:pt>
    <dgm:pt modelId="{BF530851-0965-4982-A629-4717FC38483A}" type="sibTrans" cxnId="{C49378D7-51F2-44CC-A2EF-6CD3380EF0C0}">
      <dgm:prSet/>
      <dgm:spPr/>
      <dgm:t>
        <a:bodyPr/>
        <a:lstStyle/>
        <a:p>
          <a:endParaRPr lang="ru-RU"/>
        </a:p>
      </dgm:t>
    </dgm:pt>
    <dgm:pt modelId="{1EEDD143-CEAA-4A61-AC19-A7F3CA5F5D5E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Соревнование по лапте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EF08A3-709B-4AE7-B153-924BE3A322FB}" type="parTrans" cxnId="{A9FB0BCB-6B77-41DF-9B17-724DA4F317C8}">
      <dgm:prSet/>
      <dgm:spPr/>
      <dgm:t>
        <a:bodyPr/>
        <a:lstStyle/>
        <a:p>
          <a:endParaRPr lang="ru-RU"/>
        </a:p>
      </dgm:t>
    </dgm:pt>
    <dgm:pt modelId="{0CDDCD1F-2E3D-4560-9983-7FE3B78F7379}" type="sibTrans" cxnId="{A9FB0BCB-6B77-41DF-9B17-724DA4F317C8}">
      <dgm:prSet/>
      <dgm:spPr/>
      <dgm:t>
        <a:bodyPr/>
        <a:lstStyle/>
        <a:p>
          <a:endParaRPr lang="ru-RU"/>
        </a:p>
      </dgm:t>
    </dgm:pt>
    <dgm:pt modelId="{3EED6907-579C-45A6-BA8D-7D47AB3E3778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Мастер –класс по изготовлению значка «Моя Россия »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63CEEA-1FAF-494E-822B-B8E819988615}" type="parTrans" cxnId="{5F53E62A-17D4-4170-A58E-03278EBD9BE8}">
      <dgm:prSet/>
      <dgm:spPr/>
      <dgm:t>
        <a:bodyPr/>
        <a:lstStyle/>
        <a:p>
          <a:endParaRPr lang="ru-RU"/>
        </a:p>
      </dgm:t>
    </dgm:pt>
    <dgm:pt modelId="{4FC6A18C-315D-4090-9247-69C89E453167}" type="sibTrans" cxnId="{5F53E62A-17D4-4170-A58E-03278EBD9BE8}">
      <dgm:prSet/>
      <dgm:spPr/>
      <dgm:t>
        <a:bodyPr/>
        <a:lstStyle/>
        <a:p>
          <a:endParaRPr lang="ru-RU"/>
        </a:p>
      </dgm:t>
    </dgm:pt>
    <dgm:pt modelId="{1E5B3167-72DB-4953-BE84-D782CA41F3C1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Посещение кинотеатра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875CCD-5E04-4124-A9DC-833B1405B5CC}" type="parTrans" cxnId="{B8E05918-CE93-451B-92B9-98988C328E77}">
      <dgm:prSet/>
      <dgm:spPr/>
      <dgm:t>
        <a:bodyPr/>
        <a:lstStyle/>
        <a:p>
          <a:endParaRPr lang="ru-RU"/>
        </a:p>
      </dgm:t>
    </dgm:pt>
    <dgm:pt modelId="{EE733CFF-0411-4AF2-8314-6740C213A9B3}" type="sibTrans" cxnId="{B8E05918-CE93-451B-92B9-98988C328E77}">
      <dgm:prSet/>
      <dgm:spPr/>
      <dgm:t>
        <a:bodyPr/>
        <a:lstStyle/>
        <a:p>
          <a:endParaRPr lang="ru-RU"/>
        </a:p>
      </dgm:t>
    </dgm:pt>
    <dgm:pt modelId="{EAF612D1-B322-4A0C-AC61-17F77B7F8E1B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Баскетбольная встреча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AB46D7B-2A75-4173-80F6-416B9A523054}" type="parTrans" cxnId="{68C137E6-4176-4FD3-964B-C5E571D12D32}">
      <dgm:prSet/>
      <dgm:spPr/>
      <dgm:t>
        <a:bodyPr/>
        <a:lstStyle/>
        <a:p>
          <a:endParaRPr lang="ru-RU"/>
        </a:p>
      </dgm:t>
    </dgm:pt>
    <dgm:pt modelId="{BAD9F082-F08F-4052-BF63-26F0C8AAD0F2}" type="sibTrans" cxnId="{68C137E6-4176-4FD3-964B-C5E571D12D32}">
      <dgm:prSet/>
      <dgm:spPr/>
      <dgm:t>
        <a:bodyPr/>
        <a:lstStyle/>
        <a:p>
          <a:endParaRPr lang="ru-RU"/>
        </a:p>
      </dgm:t>
    </dgm:pt>
    <dgm:pt modelId="{E96D9A15-56F4-4FD4-BFD2-C63BAC8CD408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Волейбол на песке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902B1F-8A78-4CA6-A90E-5BAF1A096C1B}" type="parTrans" cxnId="{6768B224-D243-4FB5-95C1-DE9122782588}">
      <dgm:prSet/>
      <dgm:spPr/>
      <dgm:t>
        <a:bodyPr/>
        <a:lstStyle/>
        <a:p>
          <a:endParaRPr lang="ru-RU"/>
        </a:p>
      </dgm:t>
    </dgm:pt>
    <dgm:pt modelId="{44FE7F02-9AB3-4375-AD00-36F8011AF50B}" type="sibTrans" cxnId="{6768B224-D243-4FB5-95C1-DE9122782588}">
      <dgm:prSet/>
      <dgm:spPr/>
      <dgm:t>
        <a:bodyPr/>
        <a:lstStyle/>
        <a:p>
          <a:endParaRPr lang="ru-RU"/>
        </a:p>
      </dgm:t>
    </dgm:pt>
    <dgm:pt modelId="{5F213894-4EF3-493C-B4AC-8965EEAC4E5A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Фото-день «Будь занят!»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BDE44F-FCF3-493B-9E69-4401848053D4}" type="parTrans" cxnId="{429FA72C-C0DE-400E-B733-D2B822982938}">
      <dgm:prSet/>
      <dgm:spPr/>
      <dgm:t>
        <a:bodyPr/>
        <a:lstStyle/>
        <a:p>
          <a:endParaRPr lang="ru-RU"/>
        </a:p>
      </dgm:t>
    </dgm:pt>
    <dgm:pt modelId="{BDC1E815-2778-4A8F-94D1-62BA89B1898E}" type="sibTrans" cxnId="{429FA72C-C0DE-400E-B733-D2B822982938}">
      <dgm:prSet/>
      <dgm:spPr/>
      <dgm:t>
        <a:bodyPr/>
        <a:lstStyle/>
        <a:p>
          <a:endParaRPr lang="ru-RU"/>
        </a:p>
      </dgm:t>
    </dgm:pt>
    <dgm:pt modelId="{FE0F27C1-D2E4-4DB0-BF86-D81D1337D7E2}">
      <dgm:prSet/>
      <dgm:spPr/>
      <dgm:t>
        <a:bodyPr/>
        <a:lstStyle/>
        <a:p>
          <a:r>
            <a:rPr lang="ru-RU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Квест-игра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«Доброе сердце»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5B92D0-0D4E-4741-858D-9F5888679424}" type="parTrans" cxnId="{794E9A0A-088A-424F-8D61-D912DF17CD78}">
      <dgm:prSet/>
      <dgm:spPr/>
    </dgm:pt>
    <dgm:pt modelId="{8E55B4C5-06B7-43D6-9A39-1E5FED841404}" type="sibTrans" cxnId="{794E9A0A-088A-424F-8D61-D912DF17CD78}">
      <dgm:prSet/>
      <dgm:spPr/>
    </dgm:pt>
    <dgm:pt modelId="{C40703B4-5940-4450-A69E-20103BDF4625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Психологический тренинг «Экзамен без стресса»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658A62-11AC-41C7-8CCF-0A2CB4B843DA}" type="parTrans" cxnId="{C06DB46B-A8DB-40B9-AA3C-968CE5589791}">
      <dgm:prSet/>
      <dgm:spPr/>
    </dgm:pt>
    <dgm:pt modelId="{07B81758-C225-4DCE-9C29-A9AD9263B107}" type="sibTrans" cxnId="{C06DB46B-A8DB-40B9-AA3C-968CE5589791}">
      <dgm:prSet/>
      <dgm:spPr/>
    </dgm:pt>
    <dgm:pt modelId="{743940E6-21BC-4F52-8CD9-064B40E407D9}" type="pres">
      <dgm:prSet presAssocID="{3492C67D-EFA8-4776-B264-78DC2A8C0E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30B443-CEB9-4FBD-B4A7-3BF5129517B2}" type="pres">
      <dgm:prSet presAssocID="{A8DB9754-52B3-4711-A1AD-082C8BE8A28C}" presName="composite" presStyleCnt="0"/>
      <dgm:spPr/>
    </dgm:pt>
    <dgm:pt modelId="{FCF1B619-1E99-4A1E-BFFA-5B6E6A985EBE}" type="pres">
      <dgm:prSet presAssocID="{A8DB9754-52B3-4711-A1AD-082C8BE8A28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332729-1781-4C41-840D-62167F683A18}" type="pres">
      <dgm:prSet presAssocID="{A8DB9754-52B3-4711-A1AD-082C8BE8A28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9A348F-12BA-4575-82CD-F6D742D84ED8}" type="pres">
      <dgm:prSet presAssocID="{98BD6EA5-EB23-4AA3-982D-944C83AABA2A}" presName="space" presStyleCnt="0"/>
      <dgm:spPr/>
    </dgm:pt>
    <dgm:pt modelId="{C0CF5E8C-A62D-433F-8E08-FC08F62BCF3F}" type="pres">
      <dgm:prSet presAssocID="{9712AAB8-EBEB-4ED0-8AB5-656EAC17C235}" presName="composite" presStyleCnt="0"/>
      <dgm:spPr/>
    </dgm:pt>
    <dgm:pt modelId="{7583105C-4938-4BFF-A565-6C2316974A7D}" type="pres">
      <dgm:prSet presAssocID="{9712AAB8-EBEB-4ED0-8AB5-656EAC17C23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2C83F-A355-4960-9602-8B5F0B23EBD4}" type="pres">
      <dgm:prSet presAssocID="{9712AAB8-EBEB-4ED0-8AB5-656EAC17C23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56E15-A68E-414D-A7D2-9B2CA9F42780}" type="pres">
      <dgm:prSet presAssocID="{6D1AEAC2-CDF4-40F3-99F7-9426F08234F6}" presName="space" presStyleCnt="0"/>
      <dgm:spPr/>
    </dgm:pt>
    <dgm:pt modelId="{880E873B-8EEC-48F4-96C4-51A153E3DBA0}" type="pres">
      <dgm:prSet presAssocID="{BA0DE40D-D856-4B5B-BB05-2DFD778D8706}" presName="composite" presStyleCnt="0"/>
      <dgm:spPr/>
    </dgm:pt>
    <dgm:pt modelId="{CA5A6005-82DF-4233-AEC1-9802CFEA2657}" type="pres">
      <dgm:prSet presAssocID="{BA0DE40D-D856-4B5B-BB05-2DFD778D8706}" presName="parTx" presStyleLbl="alignNode1" presStyleIdx="2" presStyleCnt="3" custScaleX="1066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99AE9-9754-4A2E-8933-327F34E51CAA}" type="pres">
      <dgm:prSet presAssocID="{BA0DE40D-D856-4B5B-BB05-2DFD778D8706}" presName="desTx" presStyleLbl="alignAccFollowNode1" presStyleIdx="2" presStyleCnt="3" custScaleX="110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A24DA5-5FA7-4628-80FD-ED6F8139F0E4}" type="presOf" srcId="{05D9C9AA-FE77-4892-B587-4B9AF89B014D}" destId="{7E332729-1781-4C41-840D-62167F683A18}" srcOrd="0" destOrd="3" presId="urn:microsoft.com/office/officeart/2005/8/layout/hList1"/>
    <dgm:cxn modelId="{89914F3A-12E7-4900-BC78-56CD7CCDCC17}" type="presOf" srcId="{9712AAB8-EBEB-4ED0-8AB5-656EAC17C235}" destId="{7583105C-4938-4BFF-A565-6C2316974A7D}" srcOrd="0" destOrd="0" presId="urn:microsoft.com/office/officeart/2005/8/layout/hList1"/>
    <dgm:cxn modelId="{A6386403-A11E-43BA-BC50-A9694E5E9AEC}" type="presOf" srcId="{E39F7160-1DC4-416F-8914-9F8FA2EA3CA4}" destId="{5F02C83F-A355-4960-9602-8B5F0B23EBD4}" srcOrd="0" destOrd="2" presId="urn:microsoft.com/office/officeart/2005/8/layout/hList1"/>
    <dgm:cxn modelId="{754B477F-0768-43AF-B070-8DCDEE0564B8}" type="presOf" srcId="{A8DB9754-52B3-4711-A1AD-082C8BE8A28C}" destId="{FCF1B619-1E99-4A1E-BFFA-5B6E6A985EBE}" srcOrd="0" destOrd="0" presId="urn:microsoft.com/office/officeart/2005/8/layout/hList1"/>
    <dgm:cxn modelId="{A9FB0BCB-6B77-41DF-9B17-724DA4F317C8}" srcId="{BA0DE40D-D856-4B5B-BB05-2DFD778D8706}" destId="{1EEDD143-CEAA-4A61-AC19-A7F3CA5F5D5E}" srcOrd="1" destOrd="0" parTransId="{05EF08A3-709B-4AE7-B153-924BE3A322FB}" sibTransId="{0CDDCD1F-2E3D-4560-9983-7FE3B78F7379}"/>
    <dgm:cxn modelId="{6768B224-D243-4FB5-95C1-DE9122782588}" srcId="{BA0DE40D-D856-4B5B-BB05-2DFD778D8706}" destId="{E96D9A15-56F4-4FD4-BFD2-C63BAC8CD408}" srcOrd="5" destOrd="0" parTransId="{C6902B1F-8A78-4CA6-A90E-5BAF1A096C1B}" sibTransId="{44FE7F02-9AB3-4375-AD00-36F8011AF50B}"/>
    <dgm:cxn modelId="{C2FD9288-B5D8-4248-98C7-B66D0093A828}" srcId="{3492C67D-EFA8-4776-B264-78DC2A8C0ED9}" destId="{A8DB9754-52B3-4711-A1AD-082C8BE8A28C}" srcOrd="0" destOrd="0" parTransId="{F75AB44C-3C72-41D9-B226-23430A2BDF42}" sibTransId="{98BD6EA5-EB23-4AA3-982D-944C83AABA2A}"/>
    <dgm:cxn modelId="{C49378D7-51F2-44CC-A2EF-6CD3380EF0C0}" srcId="{9712AAB8-EBEB-4ED0-8AB5-656EAC17C235}" destId="{E39F7160-1DC4-416F-8914-9F8FA2EA3CA4}" srcOrd="2" destOrd="0" parTransId="{897E298A-74D8-4D24-A970-E414C0E3CE99}" sibTransId="{BF530851-0965-4982-A629-4717FC38483A}"/>
    <dgm:cxn modelId="{2ACB5E0E-F8AA-4007-B0CA-ACB288C150FF}" type="presOf" srcId="{3EED6907-579C-45A6-BA8D-7D47AB3E3778}" destId="{30799AE9-9754-4A2E-8933-327F34E51CAA}" srcOrd="0" destOrd="2" presId="urn:microsoft.com/office/officeart/2005/8/layout/hList1"/>
    <dgm:cxn modelId="{B4185F24-5050-47E7-AD4B-441177673E95}" type="presOf" srcId="{1E5B3167-72DB-4953-BE84-D782CA41F3C1}" destId="{30799AE9-9754-4A2E-8933-327F34E51CAA}" srcOrd="0" destOrd="3" presId="urn:microsoft.com/office/officeart/2005/8/layout/hList1"/>
    <dgm:cxn modelId="{80CC773A-9F95-417D-BB1F-2311E269205E}" type="presOf" srcId="{755EBDAA-C19A-4C42-92F5-C0AAF2B20385}" destId="{7E332729-1781-4C41-840D-62167F683A18}" srcOrd="0" destOrd="2" presId="urn:microsoft.com/office/officeart/2005/8/layout/hList1"/>
    <dgm:cxn modelId="{9A56288C-83BF-4FAF-8C3F-01A5D0443613}" srcId="{A8DB9754-52B3-4711-A1AD-082C8BE8A28C}" destId="{D665D740-1E28-4693-A57A-962DDF300094}" srcOrd="0" destOrd="0" parTransId="{109569D8-61B5-4841-9ACA-DE6D355DBEE6}" sibTransId="{91664504-71E7-4453-B8E6-BA024159E82A}"/>
    <dgm:cxn modelId="{94BEA4E1-E9E4-4886-A089-C49B93B20081}" srcId="{9712AAB8-EBEB-4ED0-8AB5-656EAC17C235}" destId="{D903024F-BFDF-463B-A98A-094BB26C93A6}" srcOrd="0" destOrd="0" parTransId="{A24E407E-E38A-493E-9A42-E31F6E5CE6D7}" sibTransId="{EC0CD7D2-22DC-4C16-91DB-EA978DEF70D1}"/>
    <dgm:cxn modelId="{1C9C9898-58C3-42D8-B66F-F1FAF123B79D}" type="presOf" srcId="{CD19396B-F4DD-449F-A1BE-4AE36D093EAA}" destId="{5F02C83F-A355-4960-9602-8B5F0B23EBD4}" srcOrd="0" destOrd="1" presId="urn:microsoft.com/office/officeart/2005/8/layout/hList1"/>
    <dgm:cxn modelId="{B8E05918-CE93-451B-92B9-98988C328E77}" srcId="{BA0DE40D-D856-4B5B-BB05-2DFD778D8706}" destId="{1E5B3167-72DB-4953-BE84-D782CA41F3C1}" srcOrd="3" destOrd="0" parTransId="{B2875CCD-5E04-4124-A9DC-833B1405B5CC}" sibTransId="{EE733CFF-0411-4AF2-8314-6740C213A9B3}"/>
    <dgm:cxn modelId="{46E5A519-EF61-4B66-B770-32EC26118D0E}" type="presOf" srcId="{1EEDD143-CEAA-4A61-AC19-A7F3CA5F5D5E}" destId="{30799AE9-9754-4A2E-8933-327F34E51CAA}" srcOrd="0" destOrd="1" presId="urn:microsoft.com/office/officeart/2005/8/layout/hList1"/>
    <dgm:cxn modelId="{AF83E9CF-A627-4A16-9893-ADA1D2F44333}" type="presOf" srcId="{3492C67D-EFA8-4776-B264-78DC2A8C0ED9}" destId="{743940E6-21BC-4F52-8CD9-064B40E407D9}" srcOrd="0" destOrd="0" presId="urn:microsoft.com/office/officeart/2005/8/layout/hList1"/>
    <dgm:cxn modelId="{F61B483E-97D7-4125-AF53-B08EF733D875}" srcId="{9712AAB8-EBEB-4ED0-8AB5-656EAC17C235}" destId="{157DCAC3-C2E1-43ED-9AF3-428DBB08BD1C}" srcOrd="4" destOrd="0" parTransId="{2F8E62ED-407D-4C44-96D5-89A53EBADDFC}" sibTransId="{2BA59A1F-4483-41F1-9EFF-ACCEE4E7B74F}"/>
    <dgm:cxn modelId="{A0CED22D-7BB0-42CB-93E7-76B622F25D5C}" srcId="{9712AAB8-EBEB-4ED0-8AB5-656EAC17C235}" destId="{CD19396B-F4DD-449F-A1BE-4AE36D093EAA}" srcOrd="1" destOrd="0" parTransId="{9FD09D0D-FE10-40D3-A8A1-0A4F14801989}" sibTransId="{E0ECD93D-CD09-4EA4-A652-E173DF7CFCE9}"/>
    <dgm:cxn modelId="{C7D42087-313E-4ED9-944F-CC68778F35E6}" type="presOf" srcId="{8732832D-1301-4EDD-8351-E25D97455A27}" destId="{7E332729-1781-4C41-840D-62167F683A18}" srcOrd="0" destOrd="1" presId="urn:microsoft.com/office/officeart/2005/8/layout/hList1"/>
    <dgm:cxn modelId="{8580BCEF-4221-495E-BCE0-8A57B3273098}" type="presOf" srcId="{FF63C1D5-8976-4EC0-B42D-2D45A25C3D6E}" destId="{30799AE9-9754-4A2E-8933-327F34E51CAA}" srcOrd="0" destOrd="0" presId="urn:microsoft.com/office/officeart/2005/8/layout/hList1"/>
    <dgm:cxn modelId="{AF8E019A-6928-4FDB-9BE1-73CCF90A8A4F}" srcId="{BA0DE40D-D856-4B5B-BB05-2DFD778D8706}" destId="{A6AC41C6-3C1C-4F86-8C2C-AB8E000086B2}" srcOrd="8" destOrd="0" parTransId="{AF26B93E-41E0-4FD4-A59F-5FE2F6258A84}" sibTransId="{4F3B47A4-48AE-48F5-9E94-C1F706213D5F}"/>
    <dgm:cxn modelId="{429FA72C-C0DE-400E-B733-D2B822982938}" srcId="{BA0DE40D-D856-4B5B-BB05-2DFD778D8706}" destId="{5F213894-4EF3-493C-B4AC-8965EEAC4E5A}" srcOrd="6" destOrd="0" parTransId="{64BDE44F-FCF3-493B-9E69-4401848053D4}" sibTransId="{BDC1E815-2778-4A8F-94D1-62BA89B1898E}"/>
    <dgm:cxn modelId="{53F3A959-004B-48C5-B625-D571732C622B}" type="presOf" srcId="{C40703B4-5940-4450-A69E-20103BDF4625}" destId="{5F02C83F-A355-4960-9602-8B5F0B23EBD4}" srcOrd="0" destOrd="3" presId="urn:microsoft.com/office/officeart/2005/8/layout/hList1"/>
    <dgm:cxn modelId="{BD6F0D54-BFCE-4839-AFA4-2DD3F97E2E5C}" srcId="{A8DB9754-52B3-4711-A1AD-082C8BE8A28C}" destId="{05D9C9AA-FE77-4892-B587-4B9AF89B014D}" srcOrd="3" destOrd="0" parTransId="{7950373E-5FBF-4027-A689-6D5C2471739A}" sibTransId="{2F298E71-553C-4EFB-BD28-816B7D6FCB88}"/>
    <dgm:cxn modelId="{B4639801-9AA2-4C4E-B801-C7650D6ADE55}" srcId="{A8DB9754-52B3-4711-A1AD-082C8BE8A28C}" destId="{755EBDAA-C19A-4C42-92F5-C0AAF2B20385}" srcOrd="2" destOrd="0" parTransId="{CC92E50C-ECC2-4CFB-A063-080330F59190}" sibTransId="{03AB5FE8-1D7A-4118-BC8F-A34F63928170}"/>
    <dgm:cxn modelId="{D10A864E-231D-4322-B196-B48764604936}" type="presOf" srcId="{EAF612D1-B322-4A0C-AC61-17F77B7F8E1B}" destId="{30799AE9-9754-4A2E-8933-327F34E51CAA}" srcOrd="0" destOrd="4" presId="urn:microsoft.com/office/officeart/2005/8/layout/hList1"/>
    <dgm:cxn modelId="{A6C1EA85-CFF9-4792-8335-A9E9E9717D7D}" type="presOf" srcId="{A6AC41C6-3C1C-4F86-8C2C-AB8E000086B2}" destId="{30799AE9-9754-4A2E-8933-327F34E51CAA}" srcOrd="0" destOrd="8" presId="urn:microsoft.com/office/officeart/2005/8/layout/hList1"/>
    <dgm:cxn modelId="{01E72512-D70B-4C53-A646-2482517270B1}" type="presOf" srcId="{E96D9A15-56F4-4FD4-BFD2-C63BAC8CD408}" destId="{30799AE9-9754-4A2E-8933-327F34E51CAA}" srcOrd="0" destOrd="5" presId="urn:microsoft.com/office/officeart/2005/8/layout/hList1"/>
    <dgm:cxn modelId="{3148B114-4B43-45CB-9C0E-41786EA1B2F5}" type="presOf" srcId="{157DCAC3-C2E1-43ED-9AF3-428DBB08BD1C}" destId="{5F02C83F-A355-4960-9602-8B5F0B23EBD4}" srcOrd="0" destOrd="4" presId="urn:microsoft.com/office/officeart/2005/8/layout/hList1"/>
    <dgm:cxn modelId="{0726ECE7-EC9F-48D5-ADF1-CD5707FF711C}" srcId="{3492C67D-EFA8-4776-B264-78DC2A8C0ED9}" destId="{9712AAB8-EBEB-4ED0-8AB5-656EAC17C235}" srcOrd="1" destOrd="0" parTransId="{49833323-7984-4344-BEB2-A2F03F369E9F}" sibTransId="{6D1AEAC2-CDF4-40F3-99F7-9426F08234F6}"/>
    <dgm:cxn modelId="{C06DB46B-A8DB-40B9-AA3C-968CE5589791}" srcId="{9712AAB8-EBEB-4ED0-8AB5-656EAC17C235}" destId="{C40703B4-5940-4450-A69E-20103BDF4625}" srcOrd="3" destOrd="0" parTransId="{F6658A62-11AC-41C7-8CCF-0A2CB4B843DA}" sibTransId="{07B81758-C225-4DCE-9C29-A9AD9263B107}"/>
    <dgm:cxn modelId="{E2E960CB-D4C0-436F-898A-0FD9C824ED2E}" type="presOf" srcId="{D903024F-BFDF-463B-A98A-094BB26C93A6}" destId="{5F02C83F-A355-4960-9602-8B5F0B23EBD4}" srcOrd="0" destOrd="0" presId="urn:microsoft.com/office/officeart/2005/8/layout/hList1"/>
    <dgm:cxn modelId="{68C137E6-4176-4FD3-964B-C5E571D12D32}" srcId="{BA0DE40D-D856-4B5B-BB05-2DFD778D8706}" destId="{EAF612D1-B322-4A0C-AC61-17F77B7F8E1B}" srcOrd="4" destOrd="0" parTransId="{0AB46D7B-2A75-4173-80F6-416B9A523054}" sibTransId="{BAD9F082-F08F-4052-BF63-26F0C8AAD0F2}"/>
    <dgm:cxn modelId="{8181AF4E-4930-4614-9455-CA005D99CAB0}" type="presOf" srcId="{D665D740-1E28-4693-A57A-962DDF300094}" destId="{7E332729-1781-4C41-840D-62167F683A18}" srcOrd="0" destOrd="0" presId="urn:microsoft.com/office/officeart/2005/8/layout/hList1"/>
    <dgm:cxn modelId="{5F53E62A-17D4-4170-A58E-03278EBD9BE8}" srcId="{BA0DE40D-D856-4B5B-BB05-2DFD778D8706}" destId="{3EED6907-579C-45A6-BA8D-7D47AB3E3778}" srcOrd="2" destOrd="0" parTransId="{B163CEEA-1FAF-494E-822B-B8E819988615}" sibTransId="{4FC6A18C-315D-4090-9247-69C89E453167}"/>
    <dgm:cxn modelId="{23AA3732-E59C-4798-94FC-DCFD3770BD33}" srcId="{3492C67D-EFA8-4776-B264-78DC2A8C0ED9}" destId="{BA0DE40D-D856-4B5B-BB05-2DFD778D8706}" srcOrd="2" destOrd="0" parTransId="{6CC1BF5B-E6B5-42ED-8236-2CDFAFE884B6}" sibTransId="{7AB4D129-D029-4FFC-B698-0BF0089C7E6E}"/>
    <dgm:cxn modelId="{26CCABC1-4233-4398-81DB-7FD36E9150DA}" type="presOf" srcId="{FE0F27C1-D2E4-4DB0-BF86-D81D1337D7E2}" destId="{30799AE9-9754-4A2E-8933-327F34E51CAA}" srcOrd="0" destOrd="7" presId="urn:microsoft.com/office/officeart/2005/8/layout/hList1"/>
    <dgm:cxn modelId="{CF232D1D-8D67-44F8-A59B-FDEB318D5034}" srcId="{BA0DE40D-D856-4B5B-BB05-2DFD778D8706}" destId="{FF63C1D5-8976-4EC0-B42D-2D45A25C3D6E}" srcOrd="0" destOrd="0" parTransId="{2CE310AE-2190-46C2-80EB-A40919F9B11A}" sibTransId="{F399983C-9D6E-401E-BDDF-C12F289B3411}"/>
    <dgm:cxn modelId="{52A76F17-80D5-4F1B-B14F-4DD0BA7111B0}" type="presOf" srcId="{BA0DE40D-D856-4B5B-BB05-2DFD778D8706}" destId="{CA5A6005-82DF-4233-AEC1-9802CFEA2657}" srcOrd="0" destOrd="0" presId="urn:microsoft.com/office/officeart/2005/8/layout/hList1"/>
    <dgm:cxn modelId="{C66CD18E-50D0-42EE-BE0F-670405E71460}" type="presOf" srcId="{5F213894-4EF3-493C-B4AC-8965EEAC4E5A}" destId="{30799AE9-9754-4A2E-8933-327F34E51CAA}" srcOrd="0" destOrd="6" presId="urn:microsoft.com/office/officeart/2005/8/layout/hList1"/>
    <dgm:cxn modelId="{FE70A577-1EFB-4DB6-8342-72CC12116477}" srcId="{A8DB9754-52B3-4711-A1AD-082C8BE8A28C}" destId="{8732832D-1301-4EDD-8351-E25D97455A27}" srcOrd="1" destOrd="0" parTransId="{9BE1E6F5-EFF3-43F9-ADDD-33A56CE86896}" sibTransId="{D79AEAB5-4341-4AFE-B80E-2ACE94B7526E}"/>
    <dgm:cxn modelId="{794E9A0A-088A-424F-8D61-D912DF17CD78}" srcId="{BA0DE40D-D856-4B5B-BB05-2DFD778D8706}" destId="{FE0F27C1-D2E4-4DB0-BF86-D81D1337D7E2}" srcOrd="7" destOrd="0" parTransId="{675B92D0-0D4E-4741-858D-9F5888679424}" sibTransId="{8E55B4C5-06B7-43D6-9A39-1E5FED841404}"/>
    <dgm:cxn modelId="{CA5DC28A-2403-4D78-899C-E5854FAF1366}" type="presParOf" srcId="{743940E6-21BC-4F52-8CD9-064B40E407D9}" destId="{2730B443-CEB9-4FBD-B4A7-3BF5129517B2}" srcOrd="0" destOrd="0" presId="urn:microsoft.com/office/officeart/2005/8/layout/hList1"/>
    <dgm:cxn modelId="{F2376B81-0859-4E63-BFEE-4392D92A3FB1}" type="presParOf" srcId="{2730B443-CEB9-4FBD-B4A7-3BF5129517B2}" destId="{FCF1B619-1E99-4A1E-BFFA-5B6E6A985EBE}" srcOrd="0" destOrd="0" presId="urn:microsoft.com/office/officeart/2005/8/layout/hList1"/>
    <dgm:cxn modelId="{E1682AE9-46F2-4791-B0A7-5BEB667174A8}" type="presParOf" srcId="{2730B443-CEB9-4FBD-B4A7-3BF5129517B2}" destId="{7E332729-1781-4C41-840D-62167F683A18}" srcOrd="1" destOrd="0" presId="urn:microsoft.com/office/officeart/2005/8/layout/hList1"/>
    <dgm:cxn modelId="{3A42573F-A9AD-4C20-A264-87BFFF3A5F7A}" type="presParOf" srcId="{743940E6-21BC-4F52-8CD9-064B40E407D9}" destId="{B99A348F-12BA-4575-82CD-F6D742D84ED8}" srcOrd="1" destOrd="0" presId="urn:microsoft.com/office/officeart/2005/8/layout/hList1"/>
    <dgm:cxn modelId="{7E70A896-80AF-4E7D-BFD5-179A0DA227FC}" type="presParOf" srcId="{743940E6-21BC-4F52-8CD9-064B40E407D9}" destId="{C0CF5E8C-A62D-433F-8E08-FC08F62BCF3F}" srcOrd="2" destOrd="0" presId="urn:microsoft.com/office/officeart/2005/8/layout/hList1"/>
    <dgm:cxn modelId="{64440D6B-CCCE-4E76-9D63-0D107D0A9A4D}" type="presParOf" srcId="{C0CF5E8C-A62D-433F-8E08-FC08F62BCF3F}" destId="{7583105C-4938-4BFF-A565-6C2316974A7D}" srcOrd="0" destOrd="0" presId="urn:microsoft.com/office/officeart/2005/8/layout/hList1"/>
    <dgm:cxn modelId="{8578DB8B-EE2C-4E2F-975C-3F4AA7EF30C2}" type="presParOf" srcId="{C0CF5E8C-A62D-433F-8E08-FC08F62BCF3F}" destId="{5F02C83F-A355-4960-9602-8B5F0B23EBD4}" srcOrd="1" destOrd="0" presId="urn:microsoft.com/office/officeart/2005/8/layout/hList1"/>
    <dgm:cxn modelId="{52E9B895-0EF0-4864-9089-8871839BD603}" type="presParOf" srcId="{743940E6-21BC-4F52-8CD9-064B40E407D9}" destId="{58756E15-A68E-414D-A7D2-9B2CA9F42780}" srcOrd="3" destOrd="0" presId="urn:microsoft.com/office/officeart/2005/8/layout/hList1"/>
    <dgm:cxn modelId="{6951257D-1A3D-4533-98F5-D5FB4764773F}" type="presParOf" srcId="{743940E6-21BC-4F52-8CD9-064B40E407D9}" destId="{880E873B-8EEC-48F4-96C4-51A153E3DBA0}" srcOrd="4" destOrd="0" presId="urn:microsoft.com/office/officeart/2005/8/layout/hList1"/>
    <dgm:cxn modelId="{7419163E-928B-43E9-96F0-3433B6248A75}" type="presParOf" srcId="{880E873B-8EEC-48F4-96C4-51A153E3DBA0}" destId="{CA5A6005-82DF-4233-AEC1-9802CFEA2657}" srcOrd="0" destOrd="0" presId="urn:microsoft.com/office/officeart/2005/8/layout/hList1"/>
    <dgm:cxn modelId="{4CD5D7B1-4F73-4D93-96D8-783592EDFE9A}" type="presParOf" srcId="{880E873B-8EEC-48F4-96C4-51A153E3DBA0}" destId="{30799AE9-9754-4A2E-8933-327F34E51CAA}" srcOrd="1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BF4822-6A06-4A7C-88AC-0D7E2813DFC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02D8A7-AF44-423E-885A-9C77F9367AA3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Средства гранта</a:t>
          </a:r>
        </a:p>
        <a:p>
          <a:r>
            <a: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93620 руб.</a:t>
          </a:r>
          <a:endParaRPr lang="ru-RU" sz="105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en-US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https://cloud.mail.ru/public/PVRL/VxknGhWMk</a:t>
          </a:r>
          <a:endParaRPr lang="ru-RU" sz="1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AD9D46-D865-4FC8-A624-793FDCF6BE4B}" type="parTrans" cxnId="{1EEEEB2C-1F7F-418B-A054-8E814982CA0C}">
      <dgm:prSet/>
      <dgm:spPr/>
      <dgm:t>
        <a:bodyPr/>
        <a:lstStyle/>
        <a:p>
          <a:endParaRPr lang="ru-RU"/>
        </a:p>
      </dgm:t>
    </dgm:pt>
    <dgm:pt modelId="{F99E2F23-D6E5-48B0-A98D-F1BB81FD6AB8}" type="sibTrans" cxnId="{1EEEEB2C-1F7F-418B-A054-8E814982CA0C}">
      <dgm:prSet/>
      <dgm:spPr/>
      <dgm:t>
        <a:bodyPr/>
        <a:lstStyle/>
        <a:p>
          <a:endParaRPr lang="ru-RU"/>
        </a:p>
      </dgm:t>
    </dgm:pt>
    <dgm:pt modelId="{6D42080E-D984-4FDA-9ADC-B99FA13FA44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Форма для команды (футболка, бейсболка, </a:t>
          </a:r>
          <a:r>
            <a:rPr lang="ru-RU" sz="18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бейдж</a:t>
          </a:r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),дипломы, грамоты, призы, билеты в кинотеатр, расходные материалы, раздаточный материал,  баннер проекта, воздушные шары для оформления, кондитерские изделия\вода\чай для кофе-брейка, лента триколор. 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78120B-9E74-4820-A026-6C1E35A87958}" type="parTrans" cxnId="{452738F8-2957-4367-8E43-4B7C0E316BF5}">
      <dgm:prSet/>
      <dgm:spPr/>
      <dgm:t>
        <a:bodyPr/>
        <a:lstStyle/>
        <a:p>
          <a:endParaRPr lang="ru-RU"/>
        </a:p>
      </dgm:t>
    </dgm:pt>
    <dgm:pt modelId="{A408BF08-B5E4-4EE2-85DF-20014584E602}" type="sibTrans" cxnId="{452738F8-2957-4367-8E43-4B7C0E316BF5}">
      <dgm:prSet/>
      <dgm:spPr/>
      <dgm:t>
        <a:bodyPr/>
        <a:lstStyle/>
        <a:p>
          <a:endParaRPr lang="ru-RU"/>
        </a:p>
      </dgm:t>
    </dgm:pt>
    <dgm:pt modelId="{6B813825-C334-4690-A790-F6C40CC0CCF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Привлеченные партнеры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C6F57EC-2581-47D2-922C-8C01BAF66642}" type="parTrans" cxnId="{07FA6DF1-5BED-4ECE-9D97-E7B70CA5C4B9}">
      <dgm:prSet/>
      <dgm:spPr/>
      <dgm:t>
        <a:bodyPr/>
        <a:lstStyle/>
        <a:p>
          <a:endParaRPr lang="ru-RU"/>
        </a:p>
      </dgm:t>
    </dgm:pt>
    <dgm:pt modelId="{E9A3EDA2-D601-4EC6-B854-9EA4AAFD832C}" type="sibTrans" cxnId="{07FA6DF1-5BED-4ECE-9D97-E7B70CA5C4B9}">
      <dgm:prSet/>
      <dgm:spPr/>
      <dgm:t>
        <a:bodyPr/>
        <a:lstStyle/>
        <a:p>
          <a:endParaRPr lang="ru-RU"/>
        </a:p>
      </dgm:t>
    </dgm:pt>
    <dgm:pt modelId="{6C2C75EC-082C-4E83-A860-A8363D2B24D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Комитет по культуре и спорту Поспелихинского района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BD8AA9-2593-4B9E-A8BD-C6D5C4B5EEA7}" type="parTrans" cxnId="{5D070B1C-FFD8-4679-999F-41BFE8739704}">
      <dgm:prSet/>
      <dgm:spPr/>
      <dgm:t>
        <a:bodyPr/>
        <a:lstStyle/>
        <a:p>
          <a:endParaRPr lang="ru-RU"/>
        </a:p>
      </dgm:t>
    </dgm:pt>
    <dgm:pt modelId="{821DBF86-07D5-4B73-A473-A85AA726DB98}" type="sibTrans" cxnId="{5D070B1C-FFD8-4679-999F-41BFE8739704}">
      <dgm:prSet/>
      <dgm:spPr/>
      <dgm:t>
        <a:bodyPr/>
        <a:lstStyle/>
        <a:p>
          <a:endParaRPr lang="ru-RU"/>
        </a:p>
      </dgm:t>
    </dgm:pt>
    <dgm:pt modelId="{CFF9D534-293A-4956-991B-8FF31D22B20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Районная библиотека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E6034D-32CB-484B-80EE-ED5AC962E593}" type="parTrans" cxnId="{0AF7CDC1-C2BF-4B81-BBD3-96B54F50B4FF}">
      <dgm:prSet/>
      <dgm:spPr/>
    </dgm:pt>
    <dgm:pt modelId="{483BA0CF-6FFB-467F-94D7-319489F92458}" type="sibTrans" cxnId="{0AF7CDC1-C2BF-4B81-BBD3-96B54F50B4FF}">
      <dgm:prSet/>
      <dgm:spPr/>
    </dgm:pt>
    <dgm:pt modelId="{A68D193A-A38F-45C4-A04D-EB9FEFACAEC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Краеведческий музей 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E5DC60-156B-47A4-BE24-3310A8331410}" type="parTrans" cxnId="{9252DC5D-C098-403D-BD76-6A156852A325}">
      <dgm:prSet/>
      <dgm:spPr/>
    </dgm:pt>
    <dgm:pt modelId="{58C872B7-05F1-4EA6-866D-5AB71EB17EE8}" type="sibTrans" cxnId="{9252DC5D-C098-403D-BD76-6A156852A325}">
      <dgm:prSet/>
      <dgm:spPr/>
    </dgm:pt>
    <dgm:pt modelId="{27F2902A-D900-417F-AEFC-F04D4118C43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Районная ЦРБ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4C5546-BC88-4B9E-84B9-CB84ADC8A264}" type="parTrans" cxnId="{9CDAE5DC-5BED-4969-8FA2-9C44ACF8F852}">
      <dgm:prSet/>
      <dgm:spPr/>
    </dgm:pt>
    <dgm:pt modelId="{EAD1098E-B47E-4E7B-A60F-2EC7BF815EE9}" type="sibTrans" cxnId="{9CDAE5DC-5BED-4969-8FA2-9C44ACF8F852}">
      <dgm:prSet/>
      <dgm:spPr/>
    </dgm:pt>
    <dgm:pt modelId="{81296424-7077-4B63-806B-BF22C0693E0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Районная газета «Новый путь»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DE82E7-36BE-4450-BFB7-50D2F1E405B6}" type="parTrans" cxnId="{84FCE5E7-ABEE-4B6A-9A05-F6E123A2AFCF}">
      <dgm:prSet/>
      <dgm:spPr/>
    </dgm:pt>
    <dgm:pt modelId="{62D4FA35-A082-4184-BE6B-C2D03242B47D}" type="sibTrans" cxnId="{84FCE5E7-ABEE-4B6A-9A05-F6E123A2AFCF}">
      <dgm:prSet/>
      <dgm:spPr/>
    </dgm:pt>
    <dgm:pt modelId="{3A711C11-173B-43A6-95EB-EFA90092111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ИП </a:t>
          </a:r>
          <a:r>
            <a:rPr lang="ru-RU" sz="18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Бодрызлова</a:t>
          </a:r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188BE7-0149-482D-BEC2-AEA61CA04EC8}" type="parTrans" cxnId="{49110107-E58F-4A46-9CC1-CB6B02E0EB3C}">
      <dgm:prSet/>
      <dgm:spPr/>
    </dgm:pt>
    <dgm:pt modelId="{FBF24375-DCB1-4A67-BF8C-E9198126F6FB}" type="sibTrans" cxnId="{49110107-E58F-4A46-9CC1-CB6B02E0EB3C}">
      <dgm:prSet/>
      <dgm:spPr/>
    </dgm:pt>
    <dgm:pt modelId="{9D49B009-9F5D-4936-A581-0527AC1D98A0}" type="pres">
      <dgm:prSet presAssocID="{46BF4822-6A06-4A7C-88AC-0D7E2813DFC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D9D2B0-9882-4835-BDA6-C8C0A7A0AA3C}" type="pres">
      <dgm:prSet presAssocID="{F802D8A7-AF44-423E-885A-9C77F9367AA3}" presName="linNode" presStyleCnt="0"/>
      <dgm:spPr/>
    </dgm:pt>
    <dgm:pt modelId="{86174A31-580B-4C8C-92F9-C3A395DADE4A}" type="pres">
      <dgm:prSet presAssocID="{F802D8A7-AF44-423E-885A-9C77F9367AA3}" presName="parentShp" presStyleLbl="node1" presStyleIdx="0" presStyleCnt="2" custLinFactX="8107" custLinFactNeighborX="100000" custLinFactNeighborY="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36DC8-4465-4091-9CE1-5CFB62A6D989}" type="pres">
      <dgm:prSet presAssocID="{F802D8A7-AF44-423E-885A-9C77F9367AA3}" presName="childShp" presStyleLbl="bgAccFollowNode1" presStyleIdx="0" presStyleCnt="2" custScaleX="106173" custLinFactX="-86790" custLinFactNeighborX="-100000" custLinFactNeighborY="-4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5B4AA-7FD2-4DB5-9DBF-A9F125F26E87}" type="pres">
      <dgm:prSet presAssocID="{F99E2F23-D6E5-48B0-A98D-F1BB81FD6AB8}" presName="spacing" presStyleCnt="0"/>
      <dgm:spPr/>
    </dgm:pt>
    <dgm:pt modelId="{D4E3DCC1-5288-42A7-9D4F-CDC2F474D205}" type="pres">
      <dgm:prSet presAssocID="{6B813825-C334-4690-A790-F6C40CC0CCF6}" presName="linNode" presStyleCnt="0"/>
      <dgm:spPr/>
    </dgm:pt>
    <dgm:pt modelId="{0976A49B-D4D3-4862-836F-57FA4A19EFD4}" type="pres">
      <dgm:prSet presAssocID="{6B813825-C334-4690-A790-F6C40CC0CCF6}" presName="parentShp" presStyleLbl="node1" presStyleIdx="1" presStyleCnt="2" custLinFactX="8107" custLinFactNeighborX="100000" custLinFactNeighborY="-2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61AAE-AF9C-4FF8-827B-B60713E7D61C}" type="pres">
      <dgm:prSet presAssocID="{6B813825-C334-4690-A790-F6C40CC0CCF6}" presName="childShp" presStyleLbl="bgAccFollowNode1" presStyleIdx="1" presStyleCnt="2" custScaleX="106173" custLinFactNeighborX="-991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F1D05F-E086-4B79-BE28-CB140D4AC261}" type="presOf" srcId="{46BF4822-6A06-4A7C-88AC-0D7E2813DFC6}" destId="{9D49B009-9F5D-4936-A581-0527AC1D98A0}" srcOrd="0" destOrd="0" presId="urn:microsoft.com/office/officeart/2005/8/layout/vList6"/>
    <dgm:cxn modelId="{9252DC5D-C098-403D-BD76-6A156852A325}" srcId="{6B813825-C334-4690-A790-F6C40CC0CCF6}" destId="{A68D193A-A38F-45C4-A04D-EB9FEFACAEC0}" srcOrd="2" destOrd="0" parTransId="{2DE5DC60-156B-47A4-BE24-3310A8331410}" sibTransId="{58C872B7-05F1-4EA6-866D-5AB71EB17EE8}"/>
    <dgm:cxn modelId="{D5B40DB9-20BD-4261-863A-F52DB1987F69}" type="presOf" srcId="{6D42080E-D984-4FDA-9ADC-B99FA13FA44E}" destId="{64736DC8-4465-4091-9CE1-5CFB62A6D989}" srcOrd="0" destOrd="0" presId="urn:microsoft.com/office/officeart/2005/8/layout/vList6"/>
    <dgm:cxn modelId="{B06B59EC-3813-4F3A-ADC2-69E2038FD199}" type="presOf" srcId="{F802D8A7-AF44-423E-885A-9C77F9367AA3}" destId="{86174A31-580B-4C8C-92F9-C3A395DADE4A}" srcOrd="0" destOrd="0" presId="urn:microsoft.com/office/officeart/2005/8/layout/vList6"/>
    <dgm:cxn modelId="{452738F8-2957-4367-8E43-4B7C0E316BF5}" srcId="{F802D8A7-AF44-423E-885A-9C77F9367AA3}" destId="{6D42080E-D984-4FDA-9ADC-B99FA13FA44E}" srcOrd="0" destOrd="0" parTransId="{6B78120B-9E74-4820-A026-6C1E35A87958}" sibTransId="{A408BF08-B5E4-4EE2-85DF-20014584E602}"/>
    <dgm:cxn modelId="{5186338E-A4E1-4BF3-ABE3-5D8307DD10E5}" type="presOf" srcId="{3A711C11-173B-43A6-95EB-EFA900921114}" destId="{2CB61AAE-AF9C-4FF8-827B-B60713E7D61C}" srcOrd="0" destOrd="5" presId="urn:microsoft.com/office/officeart/2005/8/layout/vList6"/>
    <dgm:cxn modelId="{5ADE57C6-08AD-431F-8881-249F0D0CCBCC}" type="presOf" srcId="{A68D193A-A38F-45C4-A04D-EB9FEFACAEC0}" destId="{2CB61AAE-AF9C-4FF8-827B-B60713E7D61C}" srcOrd="0" destOrd="2" presId="urn:microsoft.com/office/officeart/2005/8/layout/vList6"/>
    <dgm:cxn modelId="{39827A85-8764-48CB-99E8-C39DDABE7182}" type="presOf" srcId="{CFF9D534-293A-4956-991B-8FF31D22B20C}" destId="{2CB61AAE-AF9C-4FF8-827B-B60713E7D61C}" srcOrd="0" destOrd="1" presId="urn:microsoft.com/office/officeart/2005/8/layout/vList6"/>
    <dgm:cxn modelId="{84FCE5E7-ABEE-4B6A-9A05-F6E123A2AFCF}" srcId="{6B813825-C334-4690-A790-F6C40CC0CCF6}" destId="{81296424-7077-4B63-806B-BF22C0693E0A}" srcOrd="4" destOrd="0" parTransId="{46DE82E7-36BE-4450-BFB7-50D2F1E405B6}" sibTransId="{62D4FA35-A082-4184-BE6B-C2D03242B47D}"/>
    <dgm:cxn modelId="{1B023855-25E2-46F0-B0DD-3985EC27A99E}" type="presOf" srcId="{6C2C75EC-082C-4E83-A860-A8363D2B24D7}" destId="{2CB61AAE-AF9C-4FF8-827B-B60713E7D61C}" srcOrd="0" destOrd="0" presId="urn:microsoft.com/office/officeart/2005/8/layout/vList6"/>
    <dgm:cxn modelId="{0AF7CDC1-C2BF-4B81-BBD3-96B54F50B4FF}" srcId="{6B813825-C334-4690-A790-F6C40CC0CCF6}" destId="{CFF9D534-293A-4956-991B-8FF31D22B20C}" srcOrd="1" destOrd="0" parTransId="{8DE6034D-32CB-484B-80EE-ED5AC962E593}" sibTransId="{483BA0CF-6FFB-467F-94D7-319489F92458}"/>
    <dgm:cxn modelId="{BB06C1DA-E1F7-4AC4-AC91-F5A6CB430588}" type="presOf" srcId="{81296424-7077-4B63-806B-BF22C0693E0A}" destId="{2CB61AAE-AF9C-4FF8-827B-B60713E7D61C}" srcOrd="0" destOrd="4" presId="urn:microsoft.com/office/officeart/2005/8/layout/vList6"/>
    <dgm:cxn modelId="{5D070B1C-FFD8-4679-999F-41BFE8739704}" srcId="{6B813825-C334-4690-A790-F6C40CC0CCF6}" destId="{6C2C75EC-082C-4E83-A860-A8363D2B24D7}" srcOrd="0" destOrd="0" parTransId="{32BD8AA9-2593-4B9E-A8BD-C6D5C4B5EEA7}" sibTransId="{821DBF86-07D5-4B73-A473-A85AA726DB98}"/>
    <dgm:cxn modelId="{E41F7005-8711-4A13-BBED-E437C2F6AEAA}" type="presOf" srcId="{27F2902A-D900-417F-AEFC-F04D4118C43F}" destId="{2CB61AAE-AF9C-4FF8-827B-B60713E7D61C}" srcOrd="0" destOrd="3" presId="urn:microsoft.com/office/officeart/2005/8/layout/vList6"/>
    <dgm:cxn modelId="{370739CE-0314-427D-AF0B-53D5F95AFF36}" type="presOf" srcId="{6B813825-C334-4690-A790-F6C40CC0CCF6}" destId="{0976A49B-D4D3-4862-836F-57FA4A19EFD4}" srcOrd="0" destOrd="0" presId="urn:microsoft.com/office/officeart/2005/8/layout/vList6"/>
    <dgm:cxn modelId="{07FA6DF1-5BED-4ECE-9D97-E7B70CA5C4B9}" srcId="{46BF4822-6A06-4A7C-88AC-0D7E2813DFC6}" destId="{6B813825-C334-4690-A790-F6C40CC0CCF6}" srcOrd="1" destOrd="0" parTransId="{4C6F57EC-2581-47D2-922C-8C01BAF66642}" sibTransId="{E9A3EDA2-D601-4EC6-B854-9EA4AAFD832C}"/>
    <dgm:cxn modelId="{49110107-E58F-4A46-9CC1-CB6B02E0EB3C}" srcId="{6B813825-C334-4690-A790-F6C40CC0CCF6}" destId="{3A711C11-173B-43A6-95EB-EFA900921114}" srcOrd="5" destOrd="0" parTransId="{C4188BE7-0149-482D-BEC2-AEA61CA04EC8}" sibTransId="{FBF24375-DCB1-4A67-BF8C-E9198126F6FB}"/>
    <dgm:cxn modelId="{9CDAE5DC-5BED-4969-8FA2-9C44ACF8F852}" srcId="{6B813825-C334-4690-A790-F6C40CC0CCF6}" destId="{27F2902A-D900-417F-AEFC-F04D4118C43F}" srcOrd="3" destOrd="0" parTransId="{844C5546-BC88-4B9E-84B9-CB84ADC8A264}" sibTransId="{EAD1098E-B47E-4E7B-A60F-2EC7BF815EE9}"/>
    <dgm:cxn modelId="{1EEEEB2C-1F7F-418B-A054-8E814982CA0C}" srcId="{46BF4822-6A06-4A7C-88AC-0D7E2813DFC6}" destId="{F802D8A7-AF44-423E-885A-9C77F9367AA3}" srcOrd="0" destOrd="0" parTransId="{D1AD9D46-D865-4FC8-A624-793FDCF6BE4B}" sibTransId="{F99E2F23-D6E5-48B0-A98D-F1BB81FD6AB8}"/>
    <dgm:cxn modelId="{BFFD8692-7D39-4013-89ED-EAEC45E49654}" type="presParOf" srcId="{9D49B009-9F5D-4936-A581-0527AC1D98A0}" destId="{44D9D2B0-9882-4835-BDA6-C8C0A7A0AA3C}" srcOrd="0" destOrd="0" presId="urn:microsoft.com/office/officeart/2005/8/layout/vList6"/>
    <dgm:cxn modelId="{FCC794F0-A775-427E-ABC7-F1215365C1DB}" type="presParOf" srcId="{44D9D2B0-9882-4835-BDA6-C8C0A7A0AA3C}" destId="{86174A31-580B-4C8C-92F9-C3A395DADE4A}" srcOrd="0" destOrd="0" presId="urn:microsoft.com/office/officeart/2005/8/layout/vList6"/>
    <dgm:cxn modelId="{932AED04-6FC9-4F60-8C26-6CDD7C042466}" type="presParOf" srcId="{44D9D2B0-9882-4835-BDA6-C8C0A7A0AA3C}" destId="{64736DC8-4465-4091-9CE1-5CFB62A6D989}" srcOrd="1" destOrd="0" presId="urn:microsoft.com/office/officeart/2005/8/layout/vList6"/>
    <dgm:cxn modelId="{E4FCEA2C-D4A7-452A-810D-CBFDB07957A1}" type="presParOf" srcId="{9D49B009-9F5D-4936-A581-0527AC1D98A0}" destId="{1165B4AA-7FD2-4DB5-9DBF-A9F125F26E87}" srcOrd="1" destOrd="0" presId="urn:microsoft.com/office/officeart/2005/8/layout/vList6"/>
    <dgm:cxn modelId="{26602C9F-C181-4139-B251-2AF3E5BA4387}" type="presParOf" srcId="{9D49B009-9F5D-4936-A581-0527AC1D98A0}" destId="{D4E3DCC1-5288-42A7-9D4F-CDC2F474D205}" srcOrd="2" destOrd="0" presId="urn:microsoft.com/office/officeart/2005/8/layout/vList6"/>
    <dgm:cxn modelId="{BD6812FE-AB51-46DA-92C6-0056927D91C6}" type="presParOf" srcId="{D4E3DCC1-5288-42A7-9D4F-CDC2F474D205}" destId="{0976A49B-D4D3-4862-836F-57FA4A19EFD4}" srcOrd="0" destOrd="0" presId="urn:microsoft.com/office/officeart/2005/8/layout/vList6"/>
    <dgm:cxn modelId="{540948E9-D388-4864-8FAA-90F8D74C5A09}" type="presParOf" srcId="{D4E3DCC1-5288-42A7-9D4F-CDC2F474D205}" destId="{2CB61AAE-AF9C-4FF8-827B-B60713E7D61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6B06B-B633-40AB-916F-C15CF43D561B}">
      <dsp:nvSpPr>
        <dsp:cNvPr id="0" name=""/>
        <dsp:cNvSpPr/>
      </dsp:nvSpPr>
      <dsp:spPr>
        <a:xfrm rot="10800000">
          <a:off x="1514455" y="2227"/>
          <a:ext cx="5244006" cy="18987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661" tIns="68580" rIns="128016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ПРОБЛЕМА: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безнадзорность, правонарушения и детский подростковый травматизм в каникулярное время.</a:t>
          </a:r>
        </a:p>
        <a:p>
          <a:pPr lvl="0" defTabSz="23114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10800000">
        <a:off x="1989151" y="2227"/>
        <a:ext cx="4769310" cy="1898783"/>
      </dsp:txXfrm>
    </dsp:sp>
    <dsp:sp modelId="{338DE181-7C6F-45E9-AD99-E52EDE3D25A2}">
      <dsp:nvSpPr>
        <dsp:cNvPr id="0" name=""/>
        <dsp:cNvSpPr/>
      </dsp:nvSpPr>
      <dsp:spPr>
        <a:xfrm>
          <a:off x="874385" y="227467"/>
          <a:ext cx="1448303" cy="144830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4E197-1BF9-4314-A788-7F3C9287C70C}">
      <dsp:nvSpPr>
        <dsp:cNvPr id="0" name=""/>
        <dsp:cNvSpPr/>
      </dsp:nvSpPr>
      <dsp:spPr>
        <a:xfrm rot="10800000">
          <a:off x="1640577" y="2420817"/>
          <a:ext cx="5075843" cy="127334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66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Целевая аудитория- несовершеннолетние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«группы риска»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958914" y="2420817"/>
        <a:ext cx="4757506" cy="1273348"/>
      </dsp:txXfrm>
    </dsp:sp>
    <dsp:sp modelId="{4D4ABB50-5848-4A47-8A7D-95729C0CDFAB}">
      <dsp:nvSpPr>
        <dsp:cNvPr id="0" name=""/>
        <dsp:cNvSpPr/>
      </dsp:nvSpPr>
      <dsp:spPr>
        <a:xfrm>
          <a:off x="923638" y="2420006"/>
          <a:ext cx="1448303" cy="144830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0C42FB-17EF-466E-883E-A8205346C534}">
      <dsp:nvSpPr>
        <dsp:cNvPr id="0" name=""/>
        <dsp:cNvSpPr/>
      </dsp:nvSpPr>
      <dsp:spPr>
        <a:xfrm rot="10800000">
          <a:off x="1640577" y="4213972"/>
          <a:ext cx="5075843" cy="212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66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 данным сводных отчетов Комитета по образованию Поспелихинского района 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47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несовершеннолетних Поспелихинского района состоят на учете в ПДН и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КДНиЗП</a:t>
          </a:r>
          <a:endParaRPr lang="ru-RU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ОПЕКА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2170703" y="4213972"/>
        <a:ext cx="4545717" cy="2120504"/>
      </dsp:txXfrm>
    </dsp:sp>
    <dsp:sp modelId="{2C11AA1E-1FD3-4435-B886-E98CC28E3D7F}">
      <dsp:nvSpPr>
        <dsp:cNvPr id="0" name=""/>
        <dsp:cNvSpPr/>
      </dsp:nvSpPr>
      <dsp:spPr>
        <a:xfrm>
          <a:off x="916426" y="4550072"/>
          <a:ext cx="1448303" cy="144830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245666-56FC-4438-83A1-40F6592D9FDB}">
      <dsp:nvSpPr>
        <dsp:cNvPr id="0" name=""/>
        <dsp:cNvSpPr/>
      </dsp:nvSpPr>
      <dsp:spPr>
        <a:xfrm>
          <a:off x="3168352" y="0"/>
          <a:ext cx="4752527" cy="2972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Цель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проекта -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организация досуга подростков, а также несовершеннолетних, состоящих на различных видах профилактического учета в каникулярное время, профилактика безнадзорности и беспризорности несовершеннолетних, их социализация, привлечение подростков к социально полезной деятельности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64343" y="435325"/>
        <a:ext cx="3360545" cy="2101932"/>
      </dsp:txXfrm>
    </dsp:sp>
    <dsp:sp modelId="{D8039A93-EC03-4BEF-A2B8-6752D21A0F6A}">
      <dsp:nvSpPr>
        <dsp:cNvPr id="0" name=""/>
        <dsp:cNvSpPr/>
      </dsp:nvSpPr>
      <dsp:spPr>
        <a:xfrm rot="10674483">
          <a:off x="1178298" y="1255100"/>
          <a:ext cx="1885083" cy="71250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9D3D67-8B42-4196-991E-953032FC178C}">
      <dsp:nvSpPr>
        <dsp:cNvPr id="0" name=""/>
        <dsp:cNvSpPr/>
      </dsp:nvSpPr>
      <dsp:spPr>
        <a:xfrm>
          <a:off x="-518373" y="444994"/>
          <a:ext cx="3394601" cy="2401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ПРОФОРИЕНТАЦИОННЫЕ ВСТРЕЧИ</a:t>
          </a:r>
          <a:endParaRPr lang="ru-RU" sz="1900" kern="1200" dirty="0"/>
        </a:p>
      </dsp:txBody>
      <dsp:txXfrm>
        <a:off x="-448035" y="515332"/>
        <a:ext cx="3253925" cy="2260855"/>
      </dsp:txXfrm>
    </dsp:sp>
    <dsp:sp modelId="{A363E5AF-C9AB-4E51-BCAA-B5FF3C45FA77}">
      <dsp:nvSpPr>
        <dsp:cNvPr id="0" name=""/>
        <dsp:cNvSpPr/>
      </dsp:nvSpPr>
      <dsp:spPr>
        <a:xfrm rot="8312464">
          <a:off x="1428183" y="3447122"/>
          <a:ext cx="2987318" cy="71250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E16B55-4D1C-4FCB-BDE2-1D8B1AF30258}">
      <dsp:nvSpPr>
        <dsp:cNvPr id="0" name=""/>
        <dsp:cNvSpPr/>
      </dsp:nvSpPr>
      <dsp:spPr>
        <a:xfrm>
          <a:off x="72016" y="3528390"/>
          <a:ext cx="3460864" cy="25278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СПОРТИВНЫЕ И КУЛЬТУРНЫЕ МЕРОПРИЯТИЯ</a:t>
          </a:r>
          <a:endParaRPr lang="ru-RU" sz="1900" kern="1200" dirty="0"/>
        </a:p>
      </dsp:txBody>
      <dsp:txXfrm>
        <a:off x="146053" y="3602427"/>
        <a:ext cx="3312790" cy="2379752"/>
      </dsp:txXfrm>
    </dsp:sp>
    <dsp:sp modelId="{5ECD3DD4-107F-4853-ABFA-69EF92E7B514}">
      <dsp:nvSpPr>
        <dsp:cNvPr id="0" name=""/>
        <dsp:cNvSpPr/>
      </dsp:nvSpPr>
      <dsp:spPr>
        <a:xfrm rot="4966585">
          <a:off x="4950696" y="3618845"/>
          <a:ext cx="1818740" cy="71250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C21C60-6ECE-4AF0-9479-4D7ACED6AAE9}">
      <dsp:nvSpPr>
        <dsp:cNvPr id="0" name=""/>
        <dsp:cNvSpPr/>
      </dsp:nvSpPr>
      <dsp:spPr>
        <a:xfrm>
          <a:off x="4248468" y="3744411"/>
          <a:ext cx="3451887" cy="2265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ПСИХОЛОГИЧЕСКИЕ ТРЕНИНГИ</a:t>
          </a:r>
          <a:endParaRPr lang="ru-RU" sz="1800" kern="1200" dirty="0"/>
        </a:p>
      </dsp:txBody>
      <dsp:txXfrm>
        <a:off x="4314828" y="3810771"/>
        <a:ext cx="3319167" cy="21329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08B069-F3FB-4C91-9FC7-95751995430E}">
      <dsp:nvSpPr>
        <dsp:cNvPr id="0" name=""/>
        <dsp:cNvSpPr/>
      </dsp:nvSpPr>
      <dsp:spPr>
        <a:xfrm rot="5400000">
          <a:off x="269506" y="1119426"/>
          <a:ext cx="991119" cy="11283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ED927-A33F-43FD-A97E-68ACAA176D49}">
      <dsp:nvSpPr>
        <dsp:cNvPr id="0" name=""/>
        <dsp:cNvSpPr/>
      </dsp:nvSpPr>
      <dsp:spPr>
        <a:xfrm>
          <a:off x="0" y="0"/>
          <a:ext cx="1668462" cy="116786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ЗИМНИЕ КАНИКУЛЫ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январь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021" y="57021"/>
        <a:ext cx="1554420" cy="1053827"/>
      </dsp:txXfrm>
    </dsp:sp>
    <dsp:sp modelId="{D96518FB-639C-4EEE-8EC9-9383268F84E1}">
      <dsp:nvSpPr>
        <dsp:cNvPr id="0" name=""/>
        <dsp:cNvSpPr/>
      </dsp:nvSpPr>
      <dsp:spPr>
        <a:xfrm>
          <a:off x="1757092" y="131323"/>
          <a:ext cx="3971758" cy="943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Психологический тренинг «Я всё смогу»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Лыжня здоровья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Библиотечный час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57092" y="131323"/>
        <a:ext cx="3971758" cy="943923"/>
      </dsp:txXfrm>
    </dsp:sp>
    <dsp:sp modelId="{869C87A3-F2EA-4D49-A9B3-1FC37B7EE454}">
      <dsp:nvSpPr>
        <dsp:cNvPr id="0" name=""/>
        <dsp:cNvSpPr/>
      </dsp:nvSpPr>
      <dsp:spPr>
        <a:xfrm rot="5400000">
          <a:off x="1563340" y="2553376"/>
          <a:ext cx="991119" cy="11283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FFFED4-E350-42F4-BBF1-E3C16FECB865}">
      <dsp:nvSpPr>
        <dsp:cNvPr id="0" name=""/>
        <dsp:cNvSpPr/>
      </dsp:nvSpPr>
      <dsp:spPr>
        <a:xfrm>
          <a:off x="1245652" y="1376650"/>
          <a:ext cx="1668462" cy="116786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ВЕСЕННИЕ КАНИКУЛЫ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   март</a:t>
          </a:r>
          <a:r>
            <a:rPr lang="ru-RU" sz="1900" kern="1200" dirty="0" smtClean="0"/>
            <a:t>	</a:t>
          </a:r>
          <a:endParaRPr lang="ru-RU" sz="1900" kern="1200" dirty="0"/>
        </a:p>
      </dsp:txBody>
      <dsp:txXfrm>
        <a:off x="1302673" y="1433671"/>
        <a:ext cx="1554420" cy="1053827"/>
      </dsp:txXfrm>
    </dsp:sp>
    <dsp:sp modelId="{42A16A8A-5868-41B9-8D88-EF080B766A20}">
      <dsp:nvSpPr>
        <dsp:cNvPr id="0" name=""/>
        <dsp:cNvSpPr/>
      </dsp:nvSpPr>
      <dsp:spPr>
        <a:xfrm>
          <a:off x="3714888" y="1711451"/>
          <a:ext cx="3794747" cy="943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Посещение кинотеатра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Музейная встреча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14888" y="1711451"/>
        <a:ext cx="3794747" cy="943923"/>
      </dsp:txXfrm>
    </dsp:sp>
    <dsp:sp modelId="{5C15CCE6-D231-44E8-9D2E-B375A52B43CE}">
      <dsp:nvSpPr>
        <dsp:cNvPr id="0" name=""/>
        <dsp:cNvSpPr/>
      </dsp:nvSpPr>
      <dsp:spPr>
        <a:xfrm>
          <a:off x="2553261" y="3148871"/>
          <a:ext cx="1668462" cy="116786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ЛЕТНИЕ КАНИКУЛЫ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Июнь, июль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10282" y="3205892"/>
        <a:ext cx="1554420" cy="1053827"/>
      </dsp:txXfrm>
    </dsp:sp>
    <dsp:sp modelId="{C45158C9-A1E7-4913-90DB-BF50674D616E}">
      <dsp:nvSpPr>
        <dsp:cNvPr id="0" name=""/>
        <dsp:cNvSpPr/>
      </dsp:nvSpPr>
      <dsp:spPr>
        <a:xfrm>
          <a:off x="4248472" y="2910017"/>
          <a:ext cx="3394262" cy="29226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Акция «Я за ЗОЖ»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Соревнование по лапте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Мастер –класс по изготовлению значка «Моя Россия »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Баскетбольная встреча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Волейбол на песке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Фото-день «Будь занят!»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48472" y="2910017"/>
        <a:ext cx="3394262" cy="29226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36DC8-4465-4091-9CE1-5CFB62A6D989}">
      <dsp:nvSpPr>
        <dsp:cNvPr id="0" name=""/>
        <dsp:cNvSpPr/>
      </dsp:nvSpPr>
      <dsp:spPr>
        <a:xfrm>
          <a:off x="3000029" y="703"/>
          <a:ext cx="4775150" cy="27424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Форма для команды (футболка, бейсболка, </a:t>
          </a:r>
          <a:r>
            <a:rPr lang="ru-RU" sz="1800" b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бейдж</a:t>
          </a: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),дипломы, грамоты, призы, билеты в кинотеатр, расходные материалы, раздаточный материал, буклеты и </a:t>
          </a:r>
          <a:r>
            <a:rPr lang="ru-RU" sz="1800" b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банер</a:t>
          </a: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проекта, воздушные шары для оформления, кондитерские изделия\вода\чай для кофе-брейка, лента триколор. 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00029" y="343515"/>
        <a:ext cx="3746716" cy="2056869"/>
      </dsp:txXfrm>
    </dsp:sp>
    <dsp:sp modelId="{86174A31-580B-4C8C-92F9-C3A395DADE4A}">
      <dsp:nvSpPr>
        <dsp:cNvPr id="0" name=""/>
        <dsp:cNvSpPr/>
      </dsp:nvSpPr>
      <dsp:spPr>
        <a:xfrm>
          <a:off x="1684" y="703"/>
          <a:ext cx="2998345" cy="2742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Средства гранта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78930 </a:t>
          </a:r>
          <a:r>
            <a:rPr lang="ru-RU" sz="31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руб</a:t>
          </a:r>
          <a:endParaRPr lang="ru-RU" sz="31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5561" y="134580"/>
        <a:ext cx="2730591" cy="2474738"/>
      </dsp:txXfrm>
    </dsp:sp>
    <dsp:sp modelId="{2CB61AAE-AF9C-4FF8-827B-B60713E7D61C}">
      <dsp:nvSpPr>
        <dsp:cNvPr id="0" name=""/>
        <dsp:cNvSpPr/>
      </dsp:nvSpPr>
      <dsp:spPr>
        <a:xfrm>
          <a:off x="3000029" y="3017444"/>
          <a:ext cx="4775150" cy="27424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Комитет по культуре и спорту Поспелихинского района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Районная библиотека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Краеведческий музей 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Районная ЦРБ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Районная газета «Новый путь»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00029" y="3360256"/>
        <a:ext cx="3746716" cy="2056869"/>
      </dsp:txXfrm>
    </dsp:sp>
    <dsp:sp modelId="{0976A49B-D4D3-4862-836F-57FA4A19EFD4}">
      <dsp:nvSpPr>
        <dsp:cNvPr id="0" name=""/>
        <dsp:cNvSpPr/>
      </dsp:nvSpPr>
      <dsp:spPr>
        <a:xfrm>
          <a:off x="1684" y="3017444"/>
          <a:ext cx="2998345" cy="2742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Times New Roman" pitchFamily="18" charset="0"/>
              <a:cs typeface="Times New Roman" pitchFamily="18" charset="0"/>
            </a:rPr>
            <a:t>Привлеченные партнеры</a:t>
          </a:r>
          <a:endParaRPr lang="ru-RU" sz="3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5561" y="3151321"/>
        <a:ext cx="2730591" cy="2474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21.06.2024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714488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Социально-значимый проект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«Будь занят!»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400800" cy="17526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проектной команды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Артёмова Арина Игоревна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Башмаков Тимофей Игоревич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Рыкова Дарья Сергеевна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Наставник Артёмова Александра Сергеевна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Поспелиха, Алтайский край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2023г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332656"/>
            <a:ext cx="7498080" cy="5616624"/>
          </a:xfrm>
        </p:spPr>
        <p:txBody>
          <a:bodyPr>
            <a:normAutofit/>
          </a:bodyPr>
          <a:lstStyle/>
          <a:p>
            <a:pPr marL="82296" indent="0" algn="just">
              <a:lnSpc>
                <a:spcPct val="12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      </a:t>
            </a:r>
            <a:endParaRPr lang="ru-RU" sz="2000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315966770"/>
              </p:ext>
            </p:extLst>
          </p:nvPr>
        </p:nvGraphicFramePr>
        <p:xfrm>
          <a:off x="1331640" y="116632"/>
          <a:ext cx="763284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4030200810"/>
              </p:ext>
            </p:extLst>
          </p:nvPr>
        </p:nvGraphicFramePr>
        <p:xfrm>
          <a:off x="357158" y="188640"/>
          <a:ext cx="860733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06408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Достижения проекта</a:t>
            </a:r>
            <a:endParaRPr lang="ru-RU" sz="3200" b="1" u="sng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643314"/>
            <a:ext cx="34011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акция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Ступени к твоей профессии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 человек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4769" y="968376"/>
            <a:ext cx="2268537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000108"/>
            <a:ext cx="2857520" cy="2143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14876" y="3143248"/>
            <a:ext cx="34011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Настольная трансформационная игра «Маленький принц»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человек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8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4167214"/>
            <a:ext cx="3286116" cy="21907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28728" y="4929198"/>
            <a:ext cx="34011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Спортивная встреча «Баскетбол»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43 человека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31107_1131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46" y="214290"/>
            <a:ext cx="3143240" cy="23574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86314" y="928670"/>
            <a:ext cx="34011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проектной группы, разрабатываем план мероприятий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5572140"/>
            <a:ext cx="6500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Получили гарантийные письма от социальных партнёров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1.Краеведческий музей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2.Детская  модельная библиотека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Центральная модельная библиотека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31108_1148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786058"/>
            <a:ext cx="2053824" cy="2738433"/>
          </a:xfrm>
          <a:prstGeom prst="rect">
            <a:avLst/>
          </a:prstGeom>
        </p:spPr>
      </p:pic>
      <p:pic>
        <p:nvPicPr>
          <p:cNvPr id="7" name="Рисунок 6" descr="IMG_20231108_114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143248"/>
            <a:ext cx="2500298" cy="1875224"/>
          </a:xfrm>
          <a:prstGeom prst="rect">
            <a:avLst/>
          </a:prstGeom>
        </p:spPr>
      </p:pic>
      <p:pic>
        <p:nvPicPr>
          <p:cNvPr id="8" name="Рисунок 7" descr="IMG_20231108_1207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7" y="2809846"/>
            <a:ext cx="2071702" cy="276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425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15616" y="44624"/>
            <a:ext cx="749808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ТАЙМ ЛАЙН ПРОЕКТА</a:t>
            </a:r>
            <a:endParaRPr lang="ru-RU" u="sng" dirty="0">
              <a:solidFill>
                <a:srgbClr val="00206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071538" y="642918"/>
          <a:ext cx="7786742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720080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Источники финансирования проекта</a:t>
            </a:r>
            <a:endParaRPr lang="ru-RU" sz="3200" b="1" u="sng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492444477"/>
              </p:ext>
            </p:extLst>
          </p:nvPr>
        </p:nvGraphicFramePr>
        <p:xfrm>
          <a:off x="1115616" y="908720"/>
          <a:ext cx="7776864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080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Участники проектной группы</a:t>
            </a:r>
            <a:endParaRPr lang="ru-RU" sz="3200" b="1" u="sng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59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979623"/>
            <a:ext cx="1714512" cy="2021013"/>
          </a:xfrm>
          <a:prstGeom prst="rect">
            <a:avLst/>
          </a:prstGeom>
        </p:spPr>
      </p:pic>
      <p:pic>
        <p:nvPicPr>
          <p:cNvPr id="8" name="Рисунок 7" descr="Рык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7639" y="2978890"/>
            <a:ext cx="1695931" cy="2021745"/>
          </a:xfrm>
          <a:prstGeom prst="rect">
            <a:avLst/>
          </a:prstGeom>
        </p:spPr>
      </p:pic>
      <p:pic>
        <p:nvPicPr>
          <p:cNvPr id="9" name="Рисунок 8" descr="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714356"/>
            <a:ext cx="1770318" cy="2143116"/>
          </a:xfrm>
          <a:prstGeom prst="rect">
            <a:avLst/>
          </a:prstGeom>
        </p:spPr>
      </p:pic>
      <p:pic>
        <p:nvPicPr>
          <p:cNvPr id="1026" name="Picture 2" descr="C:\Users\Учитель\Downloads\IMG-20231005-WA0020.jpg"/>
          <p:cNvPicPr>
            <a:picLocks noChangeAspect="1" noChangeArrowheads="1"/>
          </p:cNvPicPr>
          <p:nvPr/>
        </p:nvPicPr>
        <p:blipFill>
          <a:blip r:embed="rId5"/>
          <a:srcRect l="24902" t="15591" r="26025" b="23687"/>
          <a:stretch>
            <a:fillRect/>
          </a:stretch>
        </p:blipFill>
        <p:spPr bwMode="auto">
          <a:xfrm>
            <a:off x="6429388" y="3000373"/>
            <a:ext cx="1875730" cy="207170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214678" y="1071546"/>
            <a:ext cx="50720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Артёмова Александра Сергеевна,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педагог-психолог,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наставник проектной группы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5286388"/>
            <a:ext cx="1785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Артёмова Арина 13лет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Лидер проектной группы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9058" y="5357826"/>
            <a:ext cx="1714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Рыкова Дарья 16 лет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Пиар менеджер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357950" y="5429264"/>
            <a:ext cx="1928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Башмаков Тимофей 13 лет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Социальный менеджер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537</TotalTime>
  <Words>364</Words>
  <Application>Microsoft Office PowerPoint</Application>
  <PresentationFormat>Экран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Социально-значимый проект   «Будь занят!»  </vt:lpstr>
      <vt:lpstr>Слайд 2</vt:lpstr>
      <vt:lpstr>Слайд 3</vt:lpstr>
      <vt:lpstr>Достижения проекта</vt:lpstr>
      <vt:lpstr>Слайд 5</vt:lpstr>
      <vt:lpstr>ТАЙМ ЛАЙН ПРОЕКТА</vt:lpstr>
      <vt:lpstr>Источники финансирования проекта</vt:lpstr>
      <vt:lpstr>Участники проектной группы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49</cp:revision>
  <dcterms:created xsi:type="dcterms:W3CDTF">2023-10-04T09:10:40Z</dcterms:created>
  <dcterms:modified xsi:type="dcterms:W3CDTF">2024-06-21T06:25:15Z</dcterms:modified>
</cp:coreProperties>
</file>