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24.06.2024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Обоянского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Курской области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«ЗОРИНСКАЯ СРЕДНЯЯ ОБЩЕОБРАЗОВАТЕЛЬНАЯ ШКОЛА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К ГОСУДАРСТВЕННОЙ ИТОГОВОЙ АТТЕСТАЦИИ,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СДАЧЕ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 и ЕГЭ по ГЕОГРАФИИ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                                                                                                                                                                   Учитель </a:t>
            </a:r>
            <a:r>
              <a:rPr lang="ru-RU" sz="1800" dirty="0"/>
              <a:t>географии </a:t>
            </a:r>
            <a:r>
              <a:rPr lang="ru-RU" sz="1800" dirty="0" smtClean="0"/>
              <a:t>МБОУ  </a:t>
            </a:r>
            <a:r>
              <a:rPr lang="ru-RU" sz="1800" dirty="0"/>
              <a:t>«</a:t>
            </a:r>
            <a:r>
              <a:rPr lang="ru-RU" sz="1800" dirty="0" err="1" smtClean="0"/>
              <a:t>Зоринская</a:t>
            </a:r>
            <a:r>
              <a:rPr lang="ru-RU" sz="1800" dirty="0" smtClean="0"/>
              <a:t> СОШ»  </a:t>
            </a:r>
          </a:p>
          <a:p>
            <a:r>
              <a:rPr lang="ru-RU" sz="1800" dirty="0" err="1" smtClean="0"/>
              <a:t>Бороденко</a:t>
            </a:r>
            <a:r>
              <a:rPr lang="ru-RU" sz="1800" dirty="0" smtClean="0"/>
              <a:t> М.В.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059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/>
              <a:t>https://yandex.ru/images/search?img_url=https%3A%2F%2Fi1.sndcdn.com%2Fartworks-000245390887-jj80yw-t500x500.jpg&amp;lr=132658&amp;p=3&amp;pos=11&amp;rpt=simage&amp;source=serp&amp;text=</a:t>
            </a:r>
            <a:r>
              <a:rPr lang="ru-RU" dirty="0"/>
              <a:t>география%20картинки%20анимации%20к%20презентации%20сдача%20экзаменов%20бесплатно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Использованные источники информации.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8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Спасибо за внимание.</a:t>
            </a:r>
            <a:endParaRPr lang="ru-RU"/>
          </a:p>
        </p:txBody>
      </p:sp>
      <p:pic>
        <p:nvPicPr>
          <p:cNvPr id="8194" name="Picture 2" descr="C:\Users\Packard Bell\Desktop\Гиф анимация\e858009f2a06214114e13d1b752f6acc0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30" y="1481138"/>
            <a:ext cx="6024139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7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Регулярная , системная работа на достижение положительных результатов.</a:t>
            </a:r>
          </a:p>
          <a:p>
            <a:r>
              <a:rPr lang="ru-RU" dirty="0"/>
              <a:t>Р</a:t>
            </a:r>
            <a:r>
              <a:rPr lang="ru-RU" dirty="0" smtClean="0"/>
              <a:t>егулярная работа с картой и атласом. Усвоение знаний  системной номенклатуры.</a:t>
            </a:r>
          </a:p>
          <a:p>
            <a:r>
              <a:rPr lang="ru-RU" dirty="0" smtClean="0"/>
              <a:t>Отработка практических навыков, требуемых для сдачи ОГЭ и ЕГЭ.</a:t>
            </a:r>
          </a:p>
          <a:p>
            <a:r>
              <a:rPr lang="ru-RU" dirty="0" smtClean="0"/>
              <a:t>Систематизация знаний по предмету.</a:t>
            </a:r>
          </a:p>
          <a:p>
            <a:r>
              <a:rPr lang="ru-RU" dirty="0" smtClean="0"/>
              <a:t>Отработка практических навыков по работе с КИМ.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ГОСУДАРСТВЕННОЙ ИТОГОВОЙ АТТЕСТАЦИИ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Packard Bell\Desktop\Гиф анимация\09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2729880" cy="23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72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Packard Bell\Desktop\5d128112-3b39-44c8-b090-cf4c0d2ff5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63284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6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ackard Bell\Desktop\a6e68e6f-c8a2-4b3b-a0b3-4f5cd39519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28809"/>
            <a:ext cx="8892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5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и карта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Литосфера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Биосфера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оболочка.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практических навыков по определению географических координат, определению расстояний и направлений по карте. Работа с профилем рельефа местности, горизонталями и условными знаками.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5 - 6 классы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Packard Bell\Desktop\Гиф анимация\student-answer-500-clr-70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-171400"/>
            <a:ext cx="27717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Земли.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комплексы.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Материки и страны.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физической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политической картой мира.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практических навыков по работе с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определение климатических поясов, природных зон.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7 класс</a:t>
            </a:r>
            <a:endParaRPr lang="ru-RU" dirty="0"/>
          </a:p>
        </p:txBody>
      </p:sp>
      <p:pic>
        <p:nvPicPr>
          <p:cNvPr id="1026" name="Picture 2" descr="C:\Users\Packard Bell\Desktop\Гиф анимация\Edinyy_gosudarstvennyy_ekzamen_18_02183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4300736" cy="254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73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России.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России.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Природно-хозяйственные зоны и районы.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практических навыков в работе с физической картой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России, умение работать с  картой погоды, географическими координатами, часовыми поясами.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выявлять нужную информацию между представленными характеристиками.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8 класс</a:t>
            </a:r>
            <a:endParaRPr lang="ru-RU" dirty="0"/>
          </a:p>
        </p:txBody>
      </p:sp>
      <p:pic>
        <p:nvPicPr>
          <p:cNvPr id="4098" name="Picture 2" descr="C:\Users\Packard Bell\Desktop\Гиф анимация\Gjfe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89040"/>
            <a:ext cx="252027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6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 России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Регионы России.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Отработать практические навыки по работе с картами </a:t>
            </a:r>
            <a:r>
              <a:rPr lang="ru-RU" sz="2000" dirty="0" smtClean="0">
                <a:latin typeface="Times New Roman"/>
                <a:ea typeface="Times New Roman"/>
              </a:rPr>
              <a:t>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Российской Федерации</a:t>
            </a:r>
            <a:r>
              <a:rPr lang="ru-RU" sz="2000" dirty="0" smtClean="0">
                <a:latin typeface="Times New Roman"/>
                <a:ea typeface="Times New Roman"/>
              </a:rPr>
              <a:t>», «Экономическая карта России». Знать географические районы и их особенности.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Формирование умения работать с формулами и делать выводы, определять регионы России по краткому описанию, выявлять центры производства.</a:t>
            </a:r>
          </a:p>
          <a:p>
            <a:r>
              <a:rPr lang="ru-RU" sz="2000" dirty="0" smtClean="0">
                <a:latin typeface="Times New Roman"/>
                <a:cs typeface="Times New Roman" panose="02020603050405020304" pitchFamily="18" charset="0"/>
              </a:rPr>
              <a:t>Выявлять главное из представленной информации, устанавливать соответствие между регионами и слоганами.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9 класс</a:t>
            </a:r>
            <a:endParaRPr lang="ru-RU" dirty="0"/>
          </a:p>
        </p:txBody>
      </p:sp>
      <p:pic>
        <p:nvPicPr>
          <p:cNvPr id="1027" name="Picture 3" descr="C:\Users\Packard Bell\Desktop\ГИФКИ\0de2226eeca2f5d3c88d3adc95f0899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97152"/>
            <a:ext cx="4746104" cy="148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94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современного мира.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населения мира.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Мировые природные ресурсы.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и человек.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Отрасли Мирового хозяйства.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характеристика мира.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умение работать  с политической и экономической картой мира.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Отработать практические навыки по установлению соответствия между страной и диаграммой, умения определять величину миграционного прироста, определять страну по краткому описанию.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работать со статистическими материалами, выполнять расчеты и делать выводы.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10-11 классы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Packard Bell\Desktop\ГИФКИ\гф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67240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95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300</TotalTime>
  <Words>339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Управление образования Администрации Обоянского  района Курской области МУНИЦИПАЛЬНОЕ БЮДЖЕТНОЕ ОБЩЕОБРАЗОВАТЕЛЬНОЕ УЧРЕЖДЕНИЕ  «ЗОРИНСКАЯ СРЕДНЯЯ ОБЩЕОБРАЗОВАТЕЛЬНАЯ ШКОЛА»   ПОДГОТОВКА ОБУЧАЮЩИХСЯ К ГОСУДАРСТВЕННОЙ ИТОГОВОЙ АТТЕСТАЦИИ, СДАЧЕ ОГЭ и ЕГЭ по ГЕОГРАФИИ</vt:lpstr>
      <vt:lpstr>ПОДГОТОВКА К ГОСУДАРСТВЕННОЙ ИТОГОВОЙ АТТЕСТАЦИИ </vt:lpstr>
      <vt:lpstr>Презентация PowerPoint</vt:lpstr>
      <vt:lpstr>Презентация PowerPoint</vt:lpstr>
      <vt:lpstr>                              5 - 6 классы</vt:lpstr>
      <vt:lpstr>                   7 класс</vt:lpstr>
      <vt:lpstr>                    8 класс</vt:lpstr>
      <vt:lpstr>                  9 класс</vt:lpstr>
      <vt:lpstr>                           10-11 классы</vt:lpstr>
      <vt:lpstr>             Использованные источники информации.</vt:lpstr>
      <vt:lpstr>      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Обоянского  района Курской области МУНИЦИПАЛЬНОЕ БЮДЖЕТНОЕ ОБЩЕОБРАЗОВАТЕЛЬНОЕ УЧРЕЖДЕНИЕ  «ЗОРИНСКАЯ СРЕДНЯЯ ОБЩЕОБРАЗОВАТЕЛЬНАЯ ШКОЛА»   ПОДГОТОВКА ОБУЧАЮЩИХСЯ К СДАЧЕ ОГЭ И ЕГЭ</dc:title>
  <dc:creator>Packard Bell</dc:creator>
  <cp:lastModifiedBy>Packard Bell</cp:lastModifiedBy>
  <cp:revision>38</cp:revision>
  <dcterms:created xsi:type="dcterms:W3CDTF">2024-03-26T06:59:05Z</dcterms:created>
  <dcterms:modified xsi:type="dcterms:W3CDTF">2024-06-24T06:29:27Z</dcterms:modified>
</cp:coreProperties>
</file>