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903CA9B-2A95-4124-8979-ABDAD6252380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7DDF42D-9546-41B8-A25F-5D4F4D88EC6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Коротко о главном!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19841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ОО «Социально коммуникативное развитие»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274838"/>
            <a:ext cx="6624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гражданственности и патриотизма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воспитание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безопасного поведения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246837971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«Познавательное развитие»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274838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эталоны и познавательные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(экспериментирование)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представления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</a:p>
        </p:txBody>
      </p:sp>
    </p:spTree>
    <p:extLst>
      <p:ext uri="{BB962C8B-B14F-4D97-AF65-F5344CB8AC3E}">
        <p14:creationId xmlns:p14="http://schemas.microsoft.com/office/powerpoint/2010/main" val="170437570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«Речевое развитие»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551837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	развитие	(формирование	словаря,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звуковая культура речи, грамматический строй речи, связная речь)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обучению грамоте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259742284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«Художественно-эстетическое развитие»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028343"/>
            <a:ext cx="69847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исование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Народное-декоративно-прикладное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рикладное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(объемные поделки из разных материалов, в том числе природных,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оригами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епка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ппликация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Конструктивная деятельность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деятельность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	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Культурно-досуговая деятельность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82988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«Физическое развитие»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690336"/>
            <a:ext cx="720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(основная гимнастика, подвижные </a:t>
            </a:r>
            <a:r>
              <a:rPr lang="ru-RU"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игры,спортивные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здорового образа жизни</a:t>
            </a:r>
          </a:p>
        </p:txBody>
      </p:sp>
    </p:spTree>
    <p:extLst>
      <p:ext uri="{BB962C8B-B14F-4D97-AF65-F5344CB8AC3E}">
        <p14:creationId xmlns:p14="http://schemas.microsoft.com/office/powerpoint/2010/main" val="312597347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Вернемся к пункту 2.6 ФГОС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274838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2.6. Содержание Программы должно обеспечивать физическое и психическое развитие детей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различных видах деятельности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охватывать следующие структурные единицы, представляющие определенные направления обучения и воспитания детей (далее - образовательные области)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3466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2.7 ФГОС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492896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2.7. Конкретное содержание указанных образовательных областей зависит от возрастных и индивидуальных особенностей детей, определяется целями и задачами Программы и может реализовываться в различных видах деятельности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58488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43841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внедрения ФОП?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обучение и воспитание дошкольника как гражданина Российской Федерации, формировать основы его гражданской и культурной идентичности доступными по возрасту средствами; создать единое ядро содержания дошкольного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образования;создать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единое федеральное образовательное пространство воспитания и обучения детей, которое обеспечит и ребенку, и родителям равные, качественные условия дошкольного образования, вне зависимости от места проживания</a:t>
            </a:r>
          </a:p>
        </p:txBody>
      </p:sp>
    </p:spTree>
    <p:extLst>
      <p:ext uri="{BB962C8B-B14F-4D97-AF65-F5344CB8AC3E}">
        <p14:creationId xmlns:p14="http://schemas.microsoft.com/office/powerpoint/2010/main" val="119047029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582341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входит в ФОП?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Учебно-методическая документация: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федеральная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воспитания;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-федеральный календарный план воспитательной работы;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-примерный режим и распорядок дня групп.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единые для Российской Федерации базовые объем и содержание дошкольного образования,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образовательной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61658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59340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ДО специфика дошкольного детства и системные особенности ДО делают неправомерными требования от ребенка дошкольного возраста конкретных образовательных достижений. Поэтому результаты освоения Федеральной программы представлены в виде целевых ориентиров ДО и представляют собой возрастные характеристики возможных достижений ребенка к завершению ДО.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75976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документы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690336"/>
            <a:ext cx="76328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об образовании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 ДО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ФАОП ДО</a:t>
            </a:r>
          </a:p>
        </p:txBody>
      </p:sp>
    </p:spTree>
    <p:extLst>
      <p:ext uri="{BB962C8B-B14F-4D97-AF65-F5344CB8AC3E}">
        <p14:creationId xmlns:p14="http://schemas.microsoft.com/office/powerpoint/2010/main" val="144379499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1.1.3. Характеристики особенностей развития детей младенческого, раннего и дошкольного возрастов 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(обратить внимание, а лучше себе распечатать)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87955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 за внимание!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06885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об образовании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582341"/>
            <a:ext cx="7056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 Федеральный 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устанавливает правовые, организационные и экономические основы 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Российской Федерации, основные принципы государственной политики Российской Федерации в сфере 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общие правила функционирования системы 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осуществления образовательной деятельности, определяет правовое положение участников отношений в сфере 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26013875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Пин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Стандарты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обеспечивают санитарно-эпидемиологическое благополучие </a:t>
            </a: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90336"/>
            <a:ext cx="7272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4000" dirty="0">
                <a:solidFill>
                  <a:srgbClr val="FF0000"/>
                </a:solidFill>
              </a:rPr>
              <a:t>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физкультурой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 и многое другое</a:t>
            </a:r>
          </a:p>
        </p:txBody>
      </p:sp>
    </p:spTree>
    <p:extLst>
      <p:ext uri="{BB962C8B-B14F-4D97-AF65-F5344CB8AC3E}">
        <p14:creationId xmlns:p14="http://schemas.microsoft.com/office/powerpoint/2010/main" val="143805398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551837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Простыми словами — это обязательные требования к образованию.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устанавливают качественные и количественные критерии в образовании, как нормативы в спорте или ГОСТы для продуктов.</a:t>
            </a:r>
          </a:p>
        </p:txBody>
      </p:sp>
    </p:spTree>
    <p:extLst>
      <p:ext uri="{BB962C8B-B14F-4D97-AF65-F5344CB8AC3E}">
        <p14:creationId xmlns:p14="http://schemas.microsoft.com/office/powerpoint/2010/main" val="332827514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 ДО</a:t>
            </a:r>
            <a:b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ФАОП ДО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828836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ФОП и  ФАОП ДО– означает лишь, что реализовывать требования ФГОС и ФЗ мы должны, ориентируясь на предложения ФОП и ФАОП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03999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 пункт 2.6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74838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2.6. Содержание Программы должно обеспечивать физическое и психическое развитие детей в различных видах деятельности и охватывать следующие структурные единицы, представляющие определенные направления обучения и воспитания детей (далее - образовательные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области)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68222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68760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172919618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8269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 и ФАОП ДО охватывают эти направления (образовательные области)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это прописано в пункте 2.6 ФГОС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свою очередь, каждая образовательная область содержит различные направления.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32858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1644</TotalTime>
  <Words>383</Words>
  <Application>Microsoft Office PowerPoint</Application>
  <PresentationFormat>Экран (4:3)</PresentationFormat>
  <Paragraphs>68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Коротко о главном!</vt:lpstr>
      <vt:lpstr>  Основные документы  </vt:lpstr>
      <vt:lpstr>Закон об образовании</vt:lpstr>
      <vt:lpstr> Сан Пин Стандарты, которые обеспечивают санитарно-эпидемиологическое благополучие детей.</vt:lpstr>
      <vt:lpstr>ФГОС</vt:lpstr>
      <vt:lpstr>ФОП ДО ФАОП ДО</vt:lpstr>
      <vt:lpstr>ФГОС  пункт 2.6</vt:lpstr>
      <vt:lpstr>Презентация PowerPoint</vt:lpstr>
      <vt:lpstr>ФОП и ФАОП ДО охватывают эти направления (образовательные области) так как это прописано в пункте 2.6 ФГОС В свою очередь, каждая образовательная область содержит различные направления. </vt:lpstr>
      <vt:lpstr>ОО «Социально коммуникативное развитие»</vt:lpstr>
      <vt:lpstr>ОО «Познавательное развитие»</vt:lpstr>
      <vt:lpstr>ОО «Речевое развитие»</vt:lpstr>
      <vt:lpstr>ОО «Художественно-эстетическое развитие»</vt:lpstr>
      <vt:lpstr>ОО «Физическое развитие»</vt:lpstr>
      <vt:lpstr>Вернемся к пункту 2.6 ФГОС </vt:lpstr>
      <vt:lpstr>Пункт 2.7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Dbyjr</dc:creator>
  <cp:lastModifiedBy>Dbyjr</cp:lastModifiedBy>
  <cp:revision>12</cp:revision>
  <dcterms:created xsi:type="dcterms:W3CDTF">2023-09-08T12:45:59Z</dcterms:created>
  <dcterms:modified xsi:type="dcterms:W3CDTF">2023-09-09T16:10:18Z</dcterms:modified>
</cp:coreProperties>
</file>