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x="18288000" cy="10287000"/>
  <p:notesSz cx="6858000" cy="9144000"/>
  <p:embeddedFontLst>
    <p:embeddedFont>
      <p:font typeface="Cubynets" charset="1" panose="02020603050405020304"/>
      <p:regular r:id="rId22"/>
    </p:embeddedFont>
    <p:embeddedFont>
      <p:font typeface="Angelica" charset="1" panose="02000503080000020004"/>
      <p:regular r:id="rId23"/>
    </p:embeddedFont>
    <p:embeddedFont>
      <p:font typeface="Chau Philomene" charset="1" panose="02000806040000020003"/>
      <p:regular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22" Target="fonts/font22.fntdata" Type="http://schemas.openxmlformats.org/officeDocument/2006/relationships/font"/><Relationship Id="rId23" Target="fonts/font23.fntdata" Type="http://schemas.openxmlformats.org/officeDocument/2006/relationships/font"/><Relationship Id="rId24" Target="fonts/font24.fntdata" Type="http://schemas.openxmlformats.org/officeDocument/2006/relationships/font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png" Type="http://schemas.openxmlformats.org/officeDocument/2006/relationships/image"/><Relationship Id="rId11" Target="../media/image10.svg" Type="http://schemas.openxmlformats.org/officeDocument/2006/relationships/image"/><Relationship Id="rId12" Target="../media/image11.png" Type="http://schemas.openxmlformats.org/officeDocument/2006/relationships/image"/><Relationship Id="rId13" Target="../media/image12.png" Type="http://schemas.openxmlformats.org/officeDocument/2006/relationships/image"/><Relationship Id="rId14" Target="../media/image13.svg" Type="http://schemas.openxmlformats.org/officeDocument/2006/relationships/image"/><Relationship Id="rId15" Target="../media/image14.png" Type="http://schemas.openxmlformats.org/officeDocument/2006/relationships/image"/><Relationship Id="rId16" Target="../media/image15.svg" Type="http://schemas.openxmlformats.org/officeDocument/2006/relationships/image"/><Relationship Id="rId17" Target="../media/image16.png" Type="http://schemas.openxmlformats.org/officeDocument/2006/relationships/image"/><Relationship Id="rId18" Target="../media/image17.svg" Type="http://schemas.openxmlformats.org/officeDocument/2006/relationships/image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Relationship Id="rId7" Target="../media/image6.svg" Type="http://schemas.openxmlformats.org/officeDocument/2006/relationships/image"/><Relationship Id="rId8" Target="../media/image7.png" Type="http://schemas.openxmlformats.org/officeDocument/2006/relationships/image"/><Relationship Id="rId9" Target="../media/image8.sv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1.png" Type="http://schemas.openxmlformats.org/officeDocument/2006/relationships/image"/><Relationship Id="rId7" Target="../media/image52.svg" Type="http://schemas.openxmlformats.org/officeDocument/2006/relationships/image"/><Relationship Id="rId8" Target="../media/image72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4.svg" Type="http://schemas.openxmlformats.org/officeDocument/2006/relationships/image"/><Relationship Id="rId4" Target="../media/image55.png" Type="http://schemas.openxmlformats.org/officeDocument/2006/relationships/image"/><Relationship Id="rId5" Target="../media/image56.svg" Type="http://schemas.openxmlformats.org/officeDocument/2006/relationships/image"/><Relationship Id="rId6" Target="../media/image57.png" Type="http://schemas.openxmlformats.org/officeDocument/2006/relationships/image"/><Relationship Id="rId7" Target="../media/image58.svg" Type="http://schemas.openxmlformats.org/officeDocument/2006/relationships/image"/><Relationship Id="rId8" Target="../media/image73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4.png" Type="http://schemas.openxmlformats.org/officeDocument/2006/relationships/image"/><Relationship Id="rId11" Target="../media/image15.svg" Type="http://schemas.openxmlformats.org/officeDocument/2006/relationships/image"/><Relationship Id="rId12" Target="../media/image74.png" Type="http://schemas.openxmlformats.org/officeDocument/2006/relationships/image"/><Relationship Id="rId13" Target="../media/image75.png" Type="http://schemas.openxmlformats.org/officeDocument/2006/relationships/image"/><Relationship Id="rId2" Target="../media/image32.png" Type="http://schemas.openxmlformats.org/officeDocument/2006/relationships/image"/><Relationship Id="rId3" Target="../media/image33.svg" Type="http://schemas.openxmlformats.org/officeDocument/2006/relationships/image"/><Relationship Id="rId4" Target="../media/image36.png" Type="http://schemas.openxmlformats.org/officeDocument/2006/relationships/image"/><Relationship Id="rId5" Target="../media/image37.svg" Type="http://schemas.openxmlformats.org/officeDocument/2006/relationships/image"/><Relationship Id="rId6" Target="../media/image60.png" Type="http://schemas.openxmlformats.org/officeDocument/2006/relationships/image"/><Relationship Id="rId7" Target="../media/image61.svg" Type="http://schemas.openxmlformats.org/officeDocument/2006/relationships/image"/><Relationship Id="rId8" Target="../media/image62.png" Type="http://schemas.openxmlformats.org/officeDocument/2006/relationships/image"/><Relationship Id="rId9" Target="../media/image63.sv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76.png" Type="http://schemas.openxmlformats.org/officeDocument/2006/relationships/image"/><Relationship Id="rId11" Target="../media/image77.png" Type="http://schemas.openxmlformats.org/officeDocument/2006/relationships/image"/><Relationship Id="rId2" Target="../media/image65.png" Type="http://schemas.openxmlformats.org/officeDocument/2006/relationships/image"/><Relationship Id="rId3" Target="../media/image66.svg" Type="http://schemas.openxmlformats.org/officeDocument/2006/relationships/image"/><Relationship Id="rId4" Target="../media/image57.png" Type="http://schemas.openxmlformats.org/officeDocument/2006/relationships/image"/><Relationship Id="rId5" Target="../media/image58.svg" Type="http://schemas.openxmlformats.org/officeDocument/2006/relationships/image"/><Relationship Id="rId6" Target="../media/image67.png" Type="http://schemas.openxmlformats.org/officeDocument/2006/relationships/image"/><Relationship Id="rId7" Target="../media/image68.svg" Type="http://schemas.openxmlformats.org/officeDocument/2006/relationships/image"/><Relationship Id="rId8" Target="../media/image69.png" Type="http://schemas.openxmlformats.org/officeDocument/2006/relationships/image"/><Relationship Id="rId9" Target="../media/image70.sv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1.png" Type="http://schemas.openxmlformats.org/officeDocument/2006/relationships/image"/><Relationship Id="rId7" Target="../media/image52.svg" Type="http://schemas.openxmlformats.org/officeDocument/2006/relationships/image"/><Relationship Id="rId8" Target="../media/image78.png" Type="http://schemas.openxmlformats.org/officeDocument/2006/relationships/image"/><Relationship Id="rId9" Target="../media/image79.pn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6.png" Type="http://schemas.openxmlformats.org/officeDocument/2006/relationships/image"/><Relationship Id="rId11" Target="../media/image17.svg" Type="http://schemas.openxmlformats.org/officeDocument/2006/relationships/image"/><Relationship Id="rId12" Target="https://docs.google.com/forms/d/e/1FAIpQLSfeKuf35-3W09gVIU5YdFw9lqDrUc29SpGCLVJm6aC72hrCKg/viewform?usp=sf_link" TargetMode="External" Type="http://schemas.openxmlformats.org/officeDocument/2006/relationships/hyperlink"/><Relationship Id="rId2" Target="../media/image32.png" Type="http://schemas.openxmlformats.org/officeDocument/2006/relationships/image"/><Relationship Id="rId3" Target="../media/image33.svg" Type="http://schemas.openxmlformats.org/officeDocument/2006/relationships/image"/><Relationship Id="rId4" Target="../media/image34.png" Type="http://schemas.openxmlformats.org/officeDocument/2006/relationships/image"/><Relationship Id="rId5" Target="../media/image35.svg" Type="http://schemas.openxmlformats.org/officeDocument/2006/relationships/image"/><Relationship Id="rId6" Target="../media/image36.png" Type="http://schemas.openxmlformats.org/officeDocument/2006/relationships/image"/><Relationship Id="rId7" Target="../media/image37.svg" Type="http://schemas.openxmlformats.org/officeDocument/2006/relationships/image"/><Relationship Id="rId8" Target="../media/image38.png" Type="http://schemas.openxmlformats.org/officeDocument/2006/relationships/image"/><Relationship Id="rId9" Target="../media/image39.sv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48.png" Type="http://schemas.openxmlformats.org/officeDocument/2006/relationships/image"/><Relationship Id="rId11" Target="../media/image49.svg" Type="http://schemas.openxmlformats.org/officeDocument/2006/relationships/image"/><Relationship Id="rId12" Target="../media/image12.png" Type="http://schemas.openxmlformats.org/officeDocument/2006/relationships/image"/><Relationship Id="rId13" Target="../media/image13.svg" Type="http://schemas.openxmlformats.org/officeDocument/2006/relationships/image"/><Relationship Id="rId14" Target="../media/image14.png" Type="http://schemas.openxmlformats.org/officeDocument/2006/relationships/image"/><Relationship Id="rId15" Target="../media/image15.svg" Type="http://schemas.openxmlformats.org/officeDocument/2006/relationships/image"/><Relationship Id="rId2" Target="../media/image80.png" Type="http://schemas.openxmlformats.org/officeDocument/2006/relationships/image"/><Relationship Id="rId3" Target="../media/image81.svg" Type="http://schemas.openxmlformats.org/officeDocument/2006/relationships/image"/><Relationship Id="rId4" Target="../media/image55.png" Type="http://schemas.openxmlformats.org/officeDocument/2006/relationships/image"/><Relationship Id="rId5" Target="../media/image56.svg" Type="http://schemas.openxmlformats.org/officeDocument/2006/relationships/image"/><Relationship Id="rId6" Target="../media/image7.png" Type="http://schemas.openxmlformats.org/officeDocument/2006/relationships/image"/><Relationship Id="rId7" Target="../media/image8.svg" Type="http://schemas.openxmlformats.org/officeDocument/2006/relationships/image"/><Relationship Id="rId8" Target="../media/image82.png" Type="http://schemas.openxmlformats.org/officeDocument/2006/relationships/image"/><Relationship Id="rId9" Target="../media/image83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0.png" Type="http://schemas.openxmlformats.org/officeDocument/2006/relationships/image"/><Relationship Id="rId11" Target="../media/image21.png" Type="http://schemas.openxmlformats.org/officeDocument/2006/relationships/image"/><Relationship Id="rId12" Target="../media/image22.png" Type="http://schemas.openxmlformats.org/officeDocument/2006/relationships/image"/><Relationship Id="rId2" Target="../media/image3.png" Type="http://schemas.openxmlformats.org/officeDocument/2006/relationships/image"/><Relationship Id="rId3" Target="../media/image4.svg" Type="http://schemas.openxmlformats.org/officeDocument/2006/relationships/image"/><Relationship Id="rId4" Target="../media/image1.png" Type="http://schemas.openxmlformats.org/officeDocument/2006/relationships/image"/><Relationship Id="rId5" Target="../media/image2.svg" Type="http://schemas.openxmlformats.org/officeDocument/2006/relationships/image"/><Relationship Id="rId6" Target="../media/image14.png" Type="http://schemas.openxmlformats.org/officeDocument/2006/relationships/image"/><Relationship Id="rId7" Target="../media/image15.svg" Type="http://schemas.openxmlformats.org/officeDocument/2006/relationships/image"/><Relationship Id="rId8" Target="../media/image18.png" Type="http://schemas.openxmlformats.org/officeDocument/2006/relationships/image"/><Relationship Id="rId9" Target="../media/image19.sv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9.png" Type="http://schemas.openxmlformats.org/officeDocument/2006/relationships/image"/><Relationship Id="rId11" Target="../media/image30.svg" Type="http://schemas.openxmlformats.org/officeDocument/2006/relationships/image"/><Relationship Id="rId12" Target="../media/image31.png" Type="http://schemas.openxmlformats.org/officeDocument/2006/relationships/image"/><Relationship Id="rId2" Target="../media/image23.png" Type="http://schemas.openxmlformats.org/officeDocument/2006/relationships/image"/><Relationship Id="rId3" Target="../media/image24.svg" Type="http://schemas.openxmlformats.org/officeDocument/2006/relationships/image"/><Relationship Id="rId4" Target="../media/image1.png" Type="http://schemas.openxmlformats.org/officeDocument/2006/relationships/image"/><Relationship Id="rId5" Target="../media/image2.svg" Type="http://schemas.openxmlformats.org/officeDocument/2006/relationships/image"/><Relationship Id="rId6" Target="../media/image25.png" Type="http://schemas.openxmlformats.org/officeDocument/2006/relationships/image"/><Relationship Id="rId7" Target="../media/image26.svg" Type="http://schemas.openxmlformats.org/officeDocument/2006/relationships/image"/><Relationship Id="rId8" Target="../media/image27.png" Type="http://schemas.openxmlformats.org/officeDocument/2006/relationships/image"/><Relationship Id="rId9" Target="../media/image28.sv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6.png" Type="http://schemas.openxmlformats.org/officeDocument/2006/relationships/image"/><Relationship Id="rId11" Target="../media/image17.svg" Type="http://schemas.openxmlformats.org/officeDocument/2006/relationships/image"/><Relationship Id="rId2" Target="../media/image32.png" Type="http://schemas.openxmlformats.org/officeDocument/2006/relationships/image"/><Relationship Id="rId3" Target="../media/image33.svg" Type="http://schemas.openxmlformats.org/officeDocument/2006/relationships/image"/><Relationship Id="rId4" Target="../media/image34.png" Type="http://schemas.openxmlformats.org/officeDocument/2006/relationships/image"/><Relationship Id="rId5" Target="../media/image35.svg" Type="http://schemas.openxmlformats.org/officeDocument/2006/relationships/image"/><Relationship Id="rId6" Target="../media/image36.png" Type="http://schemas.openxmlformats.org/officeDocument/2006/relationships/image"/><Relationship Id="rId7" Target="../media/image37.svg" Type="http://schemas.openxmlformats.org/officeDocument/2006/relationships/image"/><Relationship Id="rId8" Target="../media/image38.png" Type="http://schemas.openxmlformats.org/officeDocument/2006/relationships/image"/><Relationship Id="rId9" Target="../media/image39.sv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1.png" Type="http://schemas.openxmlformats.org/officeDocument/2006/relationships/image"/><Relationship Id="rId11" Target="../media/image48.png" Type="http://schemas.openxmlformats.org/officeDocument/2006/relationships/image"/><Relationship Id="rId12" Target="../media/image49.svg" Type="http://schemas.openxmlformats.org/officeDocument/2006/relationships/image"/><Relationship Id="rId13" Target="../media/image50.jpeg" Type="http://schemas.openxmlformats.org/officeDocument/2006/relationships/image"/><Relationship Id="rId2" Target="../media/image40.png" Type="http://schemas.openxmlformats.org/officeDocument/2006/relationships/image"/><Relationship Id="rId3" Target="../media/image41.svg" Type="http://schemas.openxmlformats.org/officeDocument/2006/relationships/image"/><Relationship Id="rId4" Target="../media/image42.png" Type="http://schemas.openxmlformats.org/officeDocument/2006/relationships/image"/><Relationship Id="rId5" Target="../media/image43.svg" Type="http://schemas.openxmlformats.org/officeDocument/2006/relationships/image"/><Relationship Id="rId6" Target="../media/image44.png" Type="http://schemas.openxmlformats.org/officeDocument/2006/relationships/image"/><Relationship Id="rId7" Target="../media/image45.svg" Type="http://schemas.openxmlformats.org/officeDocument/2006/relationships/image"/><Relationship Id="rId8" Target="../media/image46.png" Type="http://schemas.openxmlformats.org/officeDocument/2006/relationships/image"/><Relationship Id="rId9" Target="../media/image47.sv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1.png" Type="http://schemas.openxmlformats.org/officeDocument/2006/relationships/image"/><Relationship Id="rId7" Target="../media/image52.svg" Type="http://schemas.openxmlformats.org/officeDocument/2006/relationships/image"/><Relationship Id="rId8" Target="../media/image53.png" Type="http://schemas.openxmlformats.org/officeDocument/2006/relationships/image"/><Relationship Id="rId9" Target="../media/image54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4.svg" Type="http://schemas.openxmlformats.org/officeDocument/2006/relationships/image"/><Relationship Id="rId4" Target="../media/image55.png" Type="http://schemas.openxmlformats.org/officeDocument/2006/relationships/image"/><Relationship Id="rId5" Target="../media/image56.svg" Type="http://schemas.openxmlformats.org/officeDocument/2006/relationships/image"/><Relationship Id="rId6" Target="../media/image57.png" Type="http://schemas.openxmlformats.org/officeDocument/2006/relationships/image"/><Relationship Id="rId7" Target="../media/image58.svg" Type="http://schemas.openxmlformats.org/officeDocument/2006/relationships/image"/><Relationship Id="rId8" Target="../media/image59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4.png" Type="http://schemas.openxmlformats.org/officeDocument/2006/relationships/image"/><Relationship Id="rId11" Target="../media/image15.svg" Type="http://schemas.openxmlformats.org/officeDocument/2006/relationships/image"/><Relationship Id="rId12" Target="../media/image64.png" Type="http://schemas.openxmlformats.org/officeDocument/2006/relationships/image"/><Relationship Id="rId2" Target="../media/image32.png" Type="http://schemas.openxmlformats.org/officeDocument/2006/relationships/image"/><Relationship Id="rId3" Target="../media/image33.svg" Type="http://schemas.openxmlformats.org/officeDocument/2006/relationships/image"/><Relationship Id="rId4" Target="../media/image36.png" Type="http://schemas.openxmlformats.org/officeDocument/2006/relationships/image"/><Relationship Id="rId5" Target="../media/image37.svg" Type="http://schemas.openxmlformats.org/officeDocument/2006/relationships/image"/><Relationship Id="rId6" Target="../media/image60.png" Type="http://schemas.openxmlformats.org/officeDocument/2006/relationships/image"/><Relationship Id="rId7" Target="../media/image61.svg" Type="http://schemas.openxmlformats.org/officeDocument/2006/relationships/image"/><Relationship Id="rId8" Target="../media/image62.png" Type="http://schemas.openxmlformats.org/officeDocument/2006/relationships/image"/><Relationship Id="rId9" Target="../media/image63.sv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71.png" Type="http://schemas.openxmlformats.org/officeDocument/2006/relationships/image"/><Relationship Id="rId2" Target="../media/image65.png" Type="http://schemas.openxmlformats.org/officeDocument/2006/relationships/image"/><Relationship Id="rId3" Target="../media/image66.svg" Type="http://schemas.openxmlformats.org/officeDocument/2006/relationships/image"/><Relationship Id="rId4" Target="../media/image57.png" Type="http://schemas.openxmlformats.org/officeDocument/2006/relationships/image"/><Relationship Id="rId5" Target="../media/image58.svg" Type="http://schemas.openxmlformats.org/officeDocument/2006/relationships/image"/><Relationship Id="rId6" Target="../media/image67.png" Type="http://schemas.openxmlformats.org/officeDocument/2006/relationships/image"/><Relationship Id="rId7" Target="../media/image68.svg" Type="http://schemas.openxmlformats.org/officeDocument/2006/relationships/image"/><Relationship Id="rId8" Target="../media/image69.png" Type="http://schemas.openxmlformats.org/officeDocument/2006/relationships/image"/><Relationship Id="rId9" Target="../media/image70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31441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66445" y="4398506"/>
            <a:ext cx="7333762" cy="4281083"/>
          </a:xfrm>
          <a:custGeom>
            <a:avLst/>
            <a:gdLst/>
            <a:ahLst/>
            <a:cxnLst/>
            <a:rect r="r" b="b" t="t" l="l"/>
            <a:pathLst>
              <a:path h="4281083" w="7333762">
                <a:moveTo>
                  <a:pt x="0" y="0"/>
                </a:moveTo>
                <a:lnTo>
                  <a:pt x="7333762" y="0"/>
                </a:lnTo>
                <a:lnTo>
                  <a:pt x="7333762" y="4281083"/>
                </a:lnTo>
                <a:lnTo>
                  <a:pt x="0" y="428108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true" flipV="false" rot="0">
            <a:off x="-2506058" y="4274723"/>
            <a:ext cx="7333762" cy="4281083"/>
          </a:xfrm>
          <a:custGeom>
            <a:avLst/>
            <a:gdLst/>
            <a:ahLst/>
            <a:cxnLst/>
            <a:rect r="r" b="b" t="t" l="l"/>
            <a:pathLst>
              <a:path h="4281083" w="7333762">
                <a:moveTo>
                  <a:pt x="7333762" y="0"/>
                </a:moveTo>
                <a:lnTo>
                  <a:pt x="0" y="0"/>
                </a:lnTo>
                <a:lnTo>
                  <a:pt x="0" y="4281083"/>
                </a:lnTo>
                <a:lnTo>
                  <a:pt x="7333762" y="4281083"/>
                </a:lnTo>
                <a:lnTo>
                  <a:pt x="7333762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0" y="6782232"/>
            <a:ext cx="18288000" cy="4455622"/>
          </a:xfrm>
          <a:custGeom>
            <a:avLst/>
            <a:gdLst/>
            <a:ahLst/>
            <a:cxnLst/>
            <a:rect r="r" b="b" t="t" l="l"/>
            <a:pathLst>
              <a:path h="4455622" w="18288000">
                <a:moveTo>
                  <a:pt x="0" y="0"/>
                </a:moveTo>
                <a:lnTo>
                  <a:pt x="18288000" y="0"/>
                </a:lnTo>
                <a:lnTo>
                  <a:pt x="18288000" y="4455622"/>
                </a:lnTo>
                <a:lnTo>
                  <a:pt x="0" y="445562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true" rot="-1442514">
            <a:off x="-2164309" y="1477438"/>
            <a:ext cx="5579986" cy="2865881"/>
          </a:xfrm>
          <a:custGeom>
            <a:avLst/>
            <a:gdLst/>
            <a:ahLst/>
            <a:cxnLst/>
            <a:rect r="r" b="b" t="t" l="l"/>
            <a:pathLst>
              <a:path h="2865881" w="5579986">
                <a:moveTo>
                  <a:pt x="0" y="2865881"/>
                </a:moveTo>
                <a:lnTo>
                  <a:pt x="5579986" y="2865881"/>
                </a:lnTo>
                <a:lnTo>
                  <a:pt x="5579986" y="0"/>
                </a:lnTo>
                <a:lnTo>
                  <a:pt x="0" y="0"/>
                </a:lnTo>
                <a:lnTo>
                  <a:pt x="0" y="2865881"/>
                </a:lnTo>
                <a:close/>
              </a:path>
            </a:pathLst>
          </a:custGeom>
          <a:blipFill>
            <a:blip r:embed="rId6">
              <a:alphaModFix amt="86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true" flipV="false" rot="0">
            <a:off x="-297162" y="434160"/>
            <a:ext cx="2985139" cy="2610639"/>
          </a:xfrm>
          <a:custGeom>
            <a:avLst/>
            <a:gdLst/>
            <a:ahLst/>
            <a:cxnLst/>
            <a:rect r="r" b="b" t="t" l="l"/>
            <a:pathLst>
              <a:path h="2610639" w="2985139">
                <a:moveTo>
                  <a:pt x="2985139" y="0"/>
                </a:moveTo>
                <a:lnTo>
                  <a:pt x="0" y="0"/>
                </a:lnTo>
                <a:lnTo>
                  <a:pt x="0" y="2610640"/>
                </a:lnTo>
                <a:lnTo>
                  <a:pt x="2985139" y="2610640"/>
                </a:lnTo>
                <a:lnTo>
                  <a:pt x="2985139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true" flipV="false" rot="0">
            <a:off x="0" y="6160236"/>
            <a:ext cx="3571577" cy="4791140"/>
          </a:xfrm>
          <a:custGeom>
            <a:avLst/>
            <a:gdLst/>
            <a:ahLst/>
            <a:cxnLst/>
            <a:rect r="r" b="b" t="t" l="l"/>
            <a:pathLst>
              <a:path h="4791140" w="3571577">
                <a:moveTo>
                  <a:pt x="3571577" y="0"/>
                </a:moveTo>
                <a:lnTo>
                  <a:pt x="0" y="0"/>
                </a:lnTo>
                <a:lnTo>
                  <a:pt x="0" y="4791140"/>
                </a:lnTo>
                <a:lnTo>
                  <a:pt x="3571577" y="4791140"/>
                </a:lnTo>
                <a:lnTo>
                  <a:pt x="3571577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-1535269">
            <a:off x="14773907" y="1949086"/>
            <a:ext cx="4113583" cy="2648119"/>
          </a:xfrm>
          <a:custGeom>
            <a:avLst/>
            <a:gdLst/>
            <a:ahLst/>
            <a:cxnLst/>
            <a:rect r="r" b="b" t="t" l="l"/>
            <a:pathLst>
              <a:path h="2648119" w="4113583">
                <a:moveTo>
                  <a:pt x="0" y="0"/>
                </a:moveTo>
                <a:lnTo>
                  <a:pt x="4113583" y="0"/>
                </a:lnTo>
                <a:lnTo>
                  <a:pt x="4113583" y="2648120"/>
                </a:lnTo>
                <a:lnTo>
                  <a:pt x="0" y="2648120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3806535" y="6267236"/>
            <a:ext cx="4481465" cy="4114800"/>
          </a:xfrm>
          <a:custGeom>
            <a:avLst/>
            <a:gdLst/>
            <a:ahLst/>
            <a:cxnLst/>
            <a:rect r="r" b="b" t="t" l="l"/>
            <a:pathLst>
              <a:path h="4114800" w="4481465">
                <a:moveTo>
                  <a:pt x="0" y="0"/>
                </a:moveTo>
                <a:lnTo>
                  <a:pt x="4481465" y="0"/>
                </a:lnTo>
                <a:lnTo>
                  <a:pt x="448146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3269433" y="1751148"/>
            <a:ext cx="12777835" cy="15219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5915"/>
              </a:lnSpc>
            </a:pPr>
            <a:r>
              <a:rPr lang="en-US" sz="5528">
                <a:solidFill>
                  <a:srgbClr val="FFFFFF"/>
                </a:solidFill>
                <a:latin typeface="Cubynets"/>
              </a:rPr>
              <a:t>М.БЕКБОЛОТОВ АТЫНДАГЫ №25 ЖАЛПЫ БИЛИМ БЕРҮҮЧҮ ОРТО МЕКТЕБИ</a:t>
            </a:r>
          </a:p>
        </p:txBody>
      </p:sp>
      <p:sp>
        <p:nvSpPr>
          <p:cNvPr name="Freeform 11" id="11"/>
          <p:cNvSpPr/>
          <p:nvPr/>
        </p:nvSpPr>
        <p:spPr>
          <a:xfrm flipH="false" flipV="false" rot="0">
            <a:off x="6345577" y="8679589"/>
            <a:ext cx="1024662" cy="660907"/>
          </a:xfrm>
          <a:custGeom>
            <a:avLst/>
            <a:gdLst/>
            <a:ahLst/>
            <a:cxnLst/>
            <a:rect r="r" b="b" t="t" l="l"/>
            <a:pathLst>
              <a:path h="660907" w="1024662">
                <a:moveTo>
                  <a:pt x="0" y="0"/>
                </a:moveTo>
                <a:lnTo>
                  <a:pt x="1024662" y="0"/>
                </a:lnTo>
                <a:lnTo>
                  <a:pt x="1024662" y="660907"/>
                </a:lnTo>
                <a:lnTo>
                  <a:pt x="0" y="660907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1126267" y="8679589"/>
            <a:ext cx="1632312" cy="1052841"/>
          </a:xfrm>
          <a:custGeom>
            <a:avLst/>
            <a:gdLst/>
            <a:ahLst/>
            <a:cxnLst/>
            <a:rect r="r" b="b" t="t" l="l"/>
            <a:pathLst>
              <a:path h="1052841" w="1632312">
                <a:moveTo>
                  <a:pt x="0" y="0"/>
                </a:moveTo>
                <a:lnTo>
                  <a:pt x="1632312" y="0"/>
                </a:lnTo>
                <a:lnTo>
                  <a:pt x="1632312" y="1052842"/>
                </a:lnTo>
                <a:lnTo>
                  <a:pt x="0" y="1052842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-969623" y="8679589"/>
            <a:ext cx="7315200" cy="1702447"/>
          </a:xfrm>
          <a:custGeom>
            <a:avLst/>
            <a:gdLst/>
            <a:ahLst/>
            <a:cxnLst/>
            <a:rect r="r" b="b" t="t" l="l"/>
            <a:pathLst>
              <a:path h="1702447" w="7315200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5486400" y="8679589"/>
            <a:ext cx="7315200" cy="1702447"/>
          </a:xfrm>
          <a:custGeom>
            <a:avLst/>
            <a:gdLst/>
            <a:ahLst/>
            <a:cxnLst/>
            <a:rect r="r" b="b" t="t" l="l"/>
            <a:pathLst>
              <a:path h="1702447" w="7315200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11942423" y="8679589"/>
            <a:ext cx="7315200" cy="1702447"/>
          </a:xfrm>
          <a:custGeom>
            <a:avLst/>
            <a:gdLst/>
            <a:ahLst/>
            <a:cxnLst/>
            <a:rect r="r" b="b" t="t" l="l"/>
            <a:pathLst>
              <a:path h="1702447" w="7315200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6" id="16"/>
          <p:cNvSpPr txBox="true"/>
          <p:nvPr/>
        </p:nvSpPr>
        <p:spPr>
          <a:xfrm rot="0">
            <a:off x="6254586" y="3754881"/>
            <a:ext cx="6125067" cy="29978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860"/>
              </a:lnSpc>
              <a:spcBef>
                <a:spcPct val="0"/>
              </a:spcBef>
            </a:pPr>
            <a:r>
              <a:rPr lang="en-US" sz="18787">
                <a:solidFill>
                  <a:srgbClr val="D2AB4D"/>
                </a:solidFill>
                <a:latin typeface="Cubynets"/>
              </a:rPr>
              <a:t>Алиппе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7629301" y="7200618"/>
            <a:ext cx="2119511" cy="9834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823"/>
              </a:lnSpc>
              <a:spcBef>
                <a:spcPct val="0"/>
              </a:spcBef>
            </a:pPr>
            <a:r>
              <a:rPr lang="en-US" sz="6160">
                <a:solidFill>
                  <a:srgbClr val="FFFFFF"/>
                </a:solidFill>
                <a:latin typeface="Cubynets"/>
              </a:rPr>
              <a:t>1-кл</a:t>
            </a:r>
            <a:r>
              <a:rPr lang="en-US" sz="6160">
                <a:solidFill>
                  <a:srgbClr val="FFFFFF"/>
                </a:solidFill>
                <a:latin typeface="Cubynets"/>
              </a:rPr>
              <a:t>асс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31441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2712308" y="4187454"/>
            <a:ext cx="7333762" cy="4281083"/>
          </a:xfrm>
          <a:custGeom>
            <a:avLst/>
            <a:gdLst/>
            <a:ahLst/>
            <a:cxnLst/>
            <a:rect r="r" b="b" t="t" l="l"/>
            <a:pathLst>
              <a:path h="4281083" w="7333762">
                <a:moveTo>
                  <a:pt x="0" y="0"/>
                </a:moveTo>
                <a:lnTo>
                  <a:pt x="7333762" y="0"/>
                </a:lnTo>
                <a:lnTo>
                  <a:pt x="7333762" y="4281083"/>
                </a:lnTo>
                <a:lnTo>
                  <a:pt x="0" y="428108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0" y="6327995"/>
            <a:ext cx="18288000" cy="4455622"/>
          </a:xfrm>
          <a:custGeom>
            <a:avLst/>
            <a:gdLst/>
            <a:ahLst/>
            <a:cxnLst/>
            <a:rect r="r" b="b" t="t" l="l"/>
            <a:pathLst>
              <a:path h="4455622" w="18288000">
                <a:moveTo>
                  <a:pt x="0" y="0"/>
                </a:moveTo>
                <a:lnTo>
                  <a:pt x="18288000" y="0"/>
                </a:lnTo>
                <a:lnTo>
                  <a:pt x="18288000" y="4455622"/>
                </a:lnTo>
                <a:lnTo>
                  <a:pt x="0" y="445562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true" flipV="false" rot="0">
            <a:off x="0" y="1644240"/>
            <a:ext cx="2915377" cy="3292520"/>
          </a:xfrm>
          <a:custGeom>
            <a:avLst/>
            <a:gdLst/>
            <a:ahLst/>
            <a:cxnLst/>
            <a:rect r="r" b="b" t="t" l="l"/>
            <a:pathLst>
              <a:path h="3292520" w="2915377">
                <a:moveTo>
                  <a:pt x="2915377" y="0"/>
                </a:moveTo>
                <a:lnTo>
                  <a:pt x="0" y="0"/>
                </a:lnTo>
                <a:lnTo>
                  <a:pt x="0" y="3292520"/>
                </a:lnTo>
                <a:lnTo>
                  <a:pt x="2915377" y="3292520"/>
                </a:lnTo>
                <a:lnTo>
                  <a:pt x="2915377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2471154" y="1028700"/>
            <a:ext cx="13908035" cy="8576368"/>
          </a:xfrm>
          <a:custGeom>
            <a:avLst/>
            <a:gdLst/>
            <a:ahLst/>
            <a:cxnLst/>
            <a:rect r="r" b="b" t="t" l="l"/>
            <a:pathLst>
              <a:path h="8576368" w="13908035">
                <a:moveTo>
                  <a:pt x="0" y="0"/>
                </a:moveTo>
                <a:lnTo>
                  <a:pt x="13908035" y="0"/>
                </a:lnTo>
                <a:lnTo>
                  <a:pt x="13908035" y="8576368"/>
                </a:lnTo>
                <a:lnTo>
                  <a:pt x="0" y="857636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31441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631635"/>
            <a:ext cx="18288000" cy="4455622"/>
          </a:xfrm>
          <a:custGeom>
            <a:avLst/>
            <a:gdLst/>
            <a:ahLst/>
            <a:cxnLst/>
            <a:rect r="r" b="b" t="t" l="l"/>
            <a:pathLst>
              <a:path h="4455622" w="18288000">
                <a:moveTo>
                  <a:pt x="0" y="0"/>
                </a:moveTo>
                <a:lnTo>
                  <a:pt x="18288000" y="0"/>
                </a:lnTo>
                <a:lnTo>
                  <a:pt x="18288000" y="4455622"/>
                </a:lnTo>
                <a:lnTo>
                  <a:pt x="0" y="445562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true" flipV="false" rot="0">
            <a:off x="-2157057" y="-379416"/>
            <a:ext cx="5460912" cy="2611309"/>
          </a:xfrm>
          <a:custGeom>
            <a:avLst/>
            <a:gdLst/>
            <a:ahLst/>
            <a:cxnLst/>
            <a:rect r="r" b="b" t="t" l="l"/>
            <a:pathLst>
              <a:path h="2611309" w="5460912">
                <a:moveTo>
                  <a:pt x="5460912" y="0"/>
                </a:moveTo>
                <a:lnTo>
                  <a:pt x="0" y="0"/>
                </a:lnTo>
                <a:lnTo>
                  <a:pt x="0" y="2611309"/>
                </a:lnTo>
                <a:lnTo>
                  <a:pt x="5460912" y="2611309"/>
                </a:lnTo>
                <a:lnTo>
                  <a:pt x="5460912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7987585" y="603074"/>
            <a:ext cx="6656093" cy="3182823"/>
          </a:xfrm>
          <a:custGeom>
            <a:avLst/>
            <a:gdLst/>
            <a:ahLst/>
            <a:cxnLst/>
            <a:rect r="r" b="b" t="t" l="l"/>
            <a:pathLst>
              <a:path h="3182823" w="6656093">
                <a:moveTo>
                  <a:pt x="0" y="0"/>
                </a:moveTo>
                <a:lnTo>
                  <a:pt x="6656093" y="0"/>
                </a:lnTo>
                <a:lnTo>
                  <a:pt x="6656093" y="3182823"/>
                </a:lnTo>
                <a:lnTo>
                  <a:pt x="0" y="318282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true" flipV="false" rot="0">
            <a:off x="14201427" y="6644267"/>
            <a:ext cx="5440240" cy="4114800"/>
          </a:xfrm>
          <a:custGeom>
            <a:avLst/>
            <a:gdLst/>
            <a:ahLst/>
            <a:cxnLst/>
            <a:rect r="r" b="b" t="t" l="l"/>
            <a:pathLst>
              <a:path h="4114800" w="5440240">
                <a:moveTo>
                  <a:pt x="5440241" y="0"/>
                </a:moveTo>
                <a:lnTo>
                  <a:pt x="0" y="0"/>
                </a:lnTo>
                <a:lnTo>
                  <a:pt x="0" y="4114800"/>
                </a:lnTo>
                <a:lnTo>
                  <a:pt x="5440241" y="4114800"/>
                </a:lnTo>
                <a:lnTo>
                  <a:pt x="5440241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2465299" y="1028700"/>
            <a:ext cx="13582094" cy="8365033"/>
          </a:xfrm>
          <a:custGeom>
            <a:avLst/>
            <a:gdLst/>
            <a:ahLst/>
            <a:cxnLst/>
            <a:rect r="r" b="b" t="t" l="l"/>
            <a:pathLst>
              <a:path h="8365033" w="13582094">
                <a:moveTo>
                  <a:pt x="0" y="0"/>
                </a:moveTo>
                <a:lnTo>
                  <a:pt x="13582094" y="0"/>
                </a:lnTo>
                <a:lnTo>
                  <a:pt x="13582094" y="8365033"/>
                </a:lnTo>
                <a:lnTo>
                  <a:pt x="0" y="8365033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31441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941625" y="9041703"/>
            <a:ext cx="20171249" cy="5806088"/>
            <a:chOff x="0" y="0"/>
            <a:chExt cx="26894999" cy="774145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3474043" cy="7741450"/>
            </a:xfrm>
            <a:custGeom>
              <a:avLst/>
              <a:gdLst/>
              <a:ahLst/>
              <a:cxnLst/>
              <a:rect r="r" b="b" t="t" l="l"/>
              <a:pathLst>
                <a:path h="7741450" w="13474043">
                  <a:moveTo>
                    <a:pt x="0" y="0"/>
                  </a:moveTo>
                  <a:lnTo>
                    <a:pt x="13474043" y="0"/>
                  </a:lnTo>
                  <a:lnTo>
                    <a:pt x="13474043" y="7741450"/>
                  </a:lnTo>
                  <a:lnTo>
                    <a:pt x="0" y="77414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4" id="4"/>
            <p:cNvSpPr/>
            <p:nvPr/>
          </p:nvSpPr>
          <p:spPr>
            <a:xfrm flipH="true" flipV="false" rot="0">
              <a:off x="13420956" y="0"/>
              <a:ext cx="13474043" cy="7741450"/>
            </a:xfrm>
            <a:custGeom>
              <a:avLst/>
              <a:gdLst/>
              <a:ahLst/>
              <a:cxnLst/>
              <a:rect r="r" b="b" t="t" l="l"/>
              <a:pathLst>
                <a:path h="7741450" w="13474043">
                  <a:moveTo>
                    <a:pt x="13474043" y="0"/>
                  </a:moveTo>
                  <a:lnTo>
                    <a:pt x="0" y="0"/>
                  </a:lnTo>
                  <a:lnTo>
                    <a:pt x="0" y="7741450"/>
                  </a:lnTo>
                  <a:lnTo>
                    <a:pt x="13474043" y="7741450"/>
                  </a:lnTo>
                  <a:lnTo>
                    <a:pt x="13474043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  <p:sp>
        <p:nvSpPr>
          <p:cNvPr name="Freeform 5" id="5"/>
          <p:cNvSpPr/>
          <p:nvPr/>
        </p:nvSpPr>
        <p:spPr>
          <a:xfrm flipH="false" flipV="false" rot="0">
            <a:off x="13635170" y="2001518"/>
            <a:ext cx="9963011" cy="8513846"/>
          </a:xfrm>
          <a:custGeom>
            <a:avLst/>
            <a:gdLst/>
            <a:ahLst/>
            <a:cxnLst/>
            <a:rect r="r" b="b" t="t" l="l"/>
            <a:pathLst>
              <a:path h="8513846" w="9963011">
                <a:moveTo>
                  <a:pt x="0" y="0"/>
                </a:moveTo>
                <a:lnTo>
                  <a:pt x="9963011" y="0"/>
                </a:lnTo>
                <a:lnTo>
                  <a:pt x="9963011" y="8513846"/>
                </a:lnTo>
                <a:lnTo>
                  <a:pt x="0" y="851384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true" flipV="false" rot="0">
            <a:off x="-5310181" y="2001518"/>
            <a:ext cx="9963011" cy="8513846"/>
          </a:xfrm>
          <a:custGeom>
            <a:avLst/>
            <a:gdLst/>
            <a:ahLst/>
            <a:cxnLst/>
            <a:rect r="r" b="b" t="t" l="l"/>
            <a:pathLst>
              <a:path h="8513846" w="9963011">
                <a:moveTo>
                  <a:pt x="9963011" y="0"/>
                </a:moveTo>
                <a:lnTo>
                  <a:pt x="0" y="0"/>
                </a:lnTo>
                <a:lnTo>
                  <a:pt x="0" y="8513846"/>
                </a:lnTo>
                <a:lnTo>
                  <a:pt x="9963011" y="8513846"/>
                </a:lnTo>
                <a:lnTo>
                  <a:pt x="9963011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-1808086" y="126289"/>
            <a:ext cx="4176063" cy="4114800"/>
          </a:xfrm>
          <a:custGeom>
            <a:avLst/>
            <a:gdLst/>
            <a:ahLst/>
            <a:cxnLst/>
            <a:rect r="r" b="b" t="t" l="l"/>
            <a:pathLst>
              <a:path h="4114800" w="4176063">
                <a:moveTo>
                  <a:pt x="0" y="0"/>
                </a:moveTo>
                <a:lnTo>
                  <a:pt x="4176062" y="0"/>
                </a:lnTo>
                <a:lnTo>
                  <a:pt x="417606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-964143">
            <a:off x="15442939" y="-174786"/>
            <a:ext cx="1948232" cy="4114800"/>
          </a:xfrm>
          <a:custGeom>
            <a:avLst/>
            <a:gdLst/>
            <a:ahLst/>
            <a:cxnLst/>
            <a:rect r="r" b="b" t="t" l="l"/>
            <a:pathLst>
              <a:path h="4114800" w="1948232">
                <a:moveTo>
                  <a:pt x="0" y="0"/>
                </a:moveTo>
                <a:lnTo>
                  <a:pt x="1948232" y="0"/>
                </a:lnTo>
                <a:lnTo>
                  <a:pt x="194823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3511599" y="9258300"/>
            <a:ext cx="1266720" cy="817034"/>
          </a:xfrm>
          <a:custGeom>
            <a:avLst/>
            <a:gdLst/>
            <a:ahLst/>
            <a:cxnLst/>
            <a:rect r="r" b="b" t="t" l="l"/>
            <a:pathLst>
              <a:path h="817034" w="1266720">
                <a:moveTo>
                  <a:pt x="0" y="0"/>
                </a:moveTo>
                <a:lnTo>
                  <a:pt x="1266720" y="0"/>
                </a:lnTo>
                <a:lnTo>
                  <a:pt x="1266720" y="817034"/>
                </a:lnTo>
                <a:lnTo>
                  <a:pt x="0" y="81703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3644800" y="9423447"/>
            <a:ext cx="1010678" cy="651887"/>
          </a:xfrm>
          <a:custGeom>
            <a:avLst/>
            <a:gdLst/>
            <a:ahLst/>
            <a:cxnLst/>
            <a:rect r="r" b="b" t="t" l="l"/>
            <a:pathLst>
              <a:path h="651887" w="1010678">
                <a:moveTo>
                  <a:pt x="0" y="0"/>
                </a:moveTo>
                <a:lnTo>
                  <a:pt x="1010677" y="0"/>
                </a:lnTo>
                <a:lnTo>
                  <a:pt x="1010677" y="651887"/>
                </a:lnTo>
                <a:lnTo>
                  <a:pt x="0" y="651887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2367976" y="1750651"/>
            <a:ext cx="7028817" cy="6361947"/>
          </a:xfrm>
          <a:custGeom>
            <a:avLst/>
            <a:gdLst/>
            <a:ahLst/>
            <a:cxnLst/>
            <a:rect r="r" b="b" t="t" l="l"/>
            <a:pathLst>
              <a:path h="6361947" w="7028817">
                <a:moveTo>
                  <a:pt x="0" y="0"/>
                </a:moveTo>
                <a:lnTo>
                  <a:pt x="7028818" y="0"/>
                </a:lnTo>
                <a:lnTo>
                  <a:pt x="7028818" y="6361947"/>
                </a:lnTo>
                <a:lnTo>
                  <a:pt x="0" y="6361947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0047096" y="1882614"/>
            <a:ext cx="6673807" cy="6361947"/>
          </a:xfrm>
          <a:custGeom>
            <a:avLst/>
            <a:gdLst/>
            <a:ahLst/>
            <a:cxnLst/>
            <a:rect r="r" b="b" t="t" l="l"/>
            <a:pathLst>
              <a:path h="6361947" w="6673807">
                <a:moveTo>
                  <a:pt x="0" y="0"/>
                </a:moveTo>
                <a:lnTo>
                  <a:pt x="6673807" y="0"/>
                </a:lnTo>
                <a:lnTo>
                  <a:pt x="6673807" y="6361947"/>
                </a:lnTo>
                <a:lnTo>
                  <a:pt x="0" y="6361947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31441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442395" y="8762498"/>
            <a:ext cx="6334719" cy="1408339"/>
          </a:xfrm>
          <a:custGeom>
            <a:avLst/>
            <a:gdLst/>
            <a:ahLst/>
            <a:cxnLst/>
            <a:rect r="r" b="b" t="t" l="l"/>
            <a:pathLst>
              <a:path h="1408339" w="6334719">
                <a:moveTo>
                  <a:pt x="0" y="0"/>
                </a:moveTo>
                <a:lnTo>
                  <a:pt x="6334719" y="0"/>
                </a:lnTo>
                <a:lnTo>
                  <a:pt x="6334719" y="1408339"/>
                </a:lnTo>
                <a:lnTo>
                  <a:pt x="0" y="140833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true" flipV="false" rot="0">
            <a:off x="10705935" y="8762498"/>
            <a:ext cx="6334719" cy="1408339"/>
          </a:xfrm>
          <a:custGeom>
            <a:avLst/>
            <a:gdLst/>
            <a:ahLst/>
            <a:cxnLst/>
            <a:rect r="r" b="b" t="t" l="l"/>
            <a:pathLst>
              <a:path h="1408339" w="6334719">
                <a:moveTo>
                  <a:pt x="6334719" y="0"/>
                </a:moveTo>
                <a:lnTo>
                  <a:pt x="0" y="0"/>
                </a:lnTo>
                <a:lnTo>
                  <a:pt x="0" y="1408339"/>
                </a:lnTo>
                <a:lnTo>
                  <a:pt x="6334719" y="1408339"/>
                </a:lnTo>
                <a:lnTo>
                  <a:pt x="6334719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4067094" y="8378531"/>
            <a:ext cx="2200464" cy="1664351"/>
          </a:xfrm>
          <a:custGeom>
            <a:avLst/>
            <a:gdLst/>
            <a:ahLst/>
            <a:cxnLst/>
            <a:rect r="r" b="b" t="t" l="l"/>
            <a:pathLst>
              <a:path h="1664351" w="2200464">
                <a:moveTo>
                  <a:pt x="0" y="0"/>
                </a:moveTo>
                <a:lnTo>
                  <a:pt x="2200464" y="0"/>
                </a:lnTo>
                <a:lnTo>
                  <a:pt x="2200464" y="1664351"/>
                </a:lnTo>
                <a:lnTo>
                  <a:pt x="0" y="166435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2017363" y="8320684"/>
            <a:ext cx="2200464" cy="1664351"/>
          </a:xfrm>
          <a:custGeom>
            <a:avLst/>
            <a:gdLst/>
            <a:ahLst/>
            <a:cxnLst/>
            <a:rect r="r" b="b" t="t" l="l"/>
            <a:pathLst>
              <a:path h="1664351" w="2200464">
                <a:moveTo>
                  <a:pt x="0" y="0"/>
                </a:moveTo>
                <a:lnTo>
                  <a:pt x="2200464" y="0"/>
                </a:lnTo>
                <a:lnTo>
                  <a:pt x="2200464" y="1664351"/>
                </a:lnTo>
                <a:lnTo>
                  <a:pt x="0" y="166435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5620831" y="7779410"/>
            <a:ext cx="3986264" cy="2746899"/>
          </a:xfrm>
          <a:custGeom>
            <a:avLst/>
            <a:gdLst/>
            <a:ahLst/>
            <a:cxnLst/>
            <a:rect r="r" b="b" t="t" l="l"/>
            <a:pathLst>
              <a:path h="2746899" w="3986264">
                <a:moveTo>
                  <a:pt x="0" y="0"/>
                </a:moveTo>
                <a:lnTo>
                  <a:pt x="3986265" y="0"/>
                </a:lnTo>
                <a:lnTo>
                  <a:pt x="3986265" y="2746899"/>
                </a:lnTo>
                <a:lnTo>
                  <a:pt x="0" y="274689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true" flipV="false" rot="0">
            <a:off x="-1319096" y="7779410"/>
            <a:ext cx="3986264" cy="2746899"/>
          </a:xfrm>
          <a:custGeom>
            <a:avLst/>
            <a:gdLst/>
            <a:ahLst/>
            <a:cxnLst/>
            <a:rect r="r" b="b" t="t" l="l"/>
            <a:pathLst>
              <a:path h="2746899" w="3986264">
                <a:moveTo>
                  <a:pt x="3986265" y="0"/>
                </a:moveTo>
                <a:lnTo>
                  <a:pt x="0" y="0"/>
                </a:lnTo>
                <a:lnTo>
                  <a:pt x="0" y="2746899"/>
                </a:lnTo>
                <a:lnTo>
                  <a:pt x="3986265" y="2746899"/>
                </a:lnTo>
                <a:lnTo>
                  <a:pt x="3986265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7853314" y="8272657"/>
            <a:ext cx="2581372" cy="2678466"/>
          </a:xfrm>
          <a:custGeom>
            <a:avLst/>
            <a:gdLst/>
            <a:ahLst/>
            <a:cxnLst/>
            <a:rect r="r" b="b" t="t" l="l"/>
            <a:pathLst>
              <a:path h="2678466" w="2581372">
                <a:moveTo>
                  <a:pt x="0" y="0"/>
                </a:moveTo>
                <a:lnTo>
                  <a:pt x="2581372" y="0"/>
                </a:lnTo>
                <a:lnTo>
                  <a:pt x="2581372" y="2678466"/>
                </a:lnTo>
                <a:lnTo>
                  <a:pt x="0" y="267846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2667169" y="2239763"/>
            <a:ext cx="5873844" cy="5807473"/>
          </a:xfrm>
          <a:custGeom>
            <a:avLst/>
            <a:gdLst/>
            <a:ahLst/>
            <a:cxnLst/>
            <a:rect r="r" b="b" t="t" l="l"/>
            <a:pathLst>
              <a:path h="5807473" w="5873844">
                <a:moveTo>
                  <a:pt x="0" y="0"/>
                </a:moveTo>
                <a:lnTo>
                  <a:pt x="5873844" y="0"/>
                </a:lnTo>
                <a:lnTo>
                  <a:pt x="5873844" y="5807474"/>
                </a:lnTo>
                <a:lnTo>
                  <a:pt x="0" y="5807474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9400137" y="2239763"/>
            <a:ext cx="5887037" cy="5809722"/>
          </a:xfrm>
          <a:custGeom>
            <a:avLst/>
            <a:gdLst/>
            <a:ahLst/>
            <a:cxnLst/>
            <a:rect r="r" b="b" t="t" l="l"/>
            <a:pathLst>
              <a:path h="5809722" w="5887037">
                <a:moveTo>
                  <a:pt x="0" y="0"/>
                </a:moveTo>
                <a:lnTo>
                  <a:pt x="5887038" y="0"/>
                </a:lnTo>
                <a:lnTo>
                  <a:pt x="5887038" y="5809722"/>
                </a:lnTo>
                <a:lnTo>
                  <a:pt x="0" y="5809722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31441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2712308" y="4187454"/>
            <a:ext cx="7333762" cy="4281083"/>
          </a:xfrm>
          <a:custGeom>
            <a:avLst/>
            <a:gdLst/>
            <a:ahLst/>
            <a:cxnLst/>
            <a:rect r="r" b="b" t="t" l="l"/>
            <a:pathLst>
              <a:path h="4281083" w="7333762">
                <a:moveTo>
                  <a:pt x="0" y="0"/>
                </a:moveTo>
                <a:lnTo>
                  <a:pt x="7333762" y="0"/>
                </a:lnTo>
                <a:lnTo>
                  <a:pt x="7333762" y="4281083"/>
                </a:lnTo>
                <a:lnTo>
                  <a:pt x="0" y="428108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0" y="6327995"/>
            <a:ext cx="18288000" cy="4455622"/>
          </a:xfrm>
          <a:custGeom>
            <a:avLst/>
            <a:gdLst/>
            <a:ahLst/>
            <a:cxnLst/>
            <a:rect r="r" b="b" t="t" l="l"/>
            <a:pathLst>
              <a:path h="4455622" w="18288000">
                <a:moveTo>
                  <a:pt x="0" y="0"/>
                </a:moveTo>
                <a:lnTo>
                  <a:pt x="18288000" y="0"/>
                </a:lnTo>
                <a:lnTo>
                  <a:pt x="18288000" y="4455622"/>
                </a:lnTo>
                <a:lnTo>
                  <a:pt x="0" y="445562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true" flipV="false" rot="0">
            <a:off x="0" y="1644240"/>
            <a:ext cx="2915377" cy="3292520"/>
          </a:xfrm>
          <a:custGeom>
            <a:avLst/>
            <a:gdLst/>
            <a:ahLst/>
            <a:cxnLst/>
            <a:rect r="r" b="b" t="t" l="l"/>
            <a:pathLst>
              <a:path h="3292520" w="2915377">
                <a:moveTo>
                  <a:pt x="2915377" y="0"/>
                </a:moveTo>
                <a:lnTo>
                  <a:pt x="0" y="0"/>
                </a:lnTo>
                <a:lnTo>
                  <a:pt x="0" y="3292520"/>
                </a:lnTo>
                <a:lnTo>
                  <a:pt x="2915377" y="3292520"/>
                </a:lnTo>
                <a:lnTo>
                  <a:pt x="2915377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2591400" y="1644240"/>
            <a:ext cx="7256366" cy="5787148"/>
          </a:xfrm>
          <a:custGeom>
            <a:avLst/>
            <a:gdLst/>
            <a:ahLst/>
            <a:cxnLst/>
            <a:rect r="r" b="b" t="t" l="l"/>
            <a:pathLst>
              <a:path h="5787148" w="7256366">
                <a:moveTo>
                  <a:pt x="0" y="0"/>
                </a:moveTo>
                <a:lnTo>
                  <a:pt x="7256366" y="0"/>
                </a:lnTo>
                <a:lnTo>
                  <a:pt x="7256366" y="5787149"/>
                </a:lnTo>
                <a:lnTo>
                  <a:pt x="0" y="578714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0790688" y="1644240"/>
            <a:ext cx="6064758" cy="5898029"/>
          </a:xfrm>
          <a:custGeom>
            <a:avLst/>
            <a:gdLst/>
            <a:ahLst/>
            <a:cxnLst/>
            <a:rect r="r" b="b" t="t" l="l"/>
            <a:pathLst>
              <a:path h="5898029" w="6064758">
                <a:moveTo>
                  <a:pt x="0" y="0"/>
                </a:moveTo>
                <a:lnTo>
                  <a:pt x="6064758" y="0"/>
                </a:lnTo>
                <a:lnTo>
                  <a:pt x="6064758" y="5898030"/>
                </a:lnTo>
                <a:lnTo>
                  <a:pt x="0" y="589803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31441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941625" y="7955040"/>
            <a:ext cx="20171249" cy="5806088"/>
            <a:chOff x="0" y="0"/>
            <a:chExt cx="26894999" cy="774145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3474043" cy="7741450"/>
            </a:xfrm>
            <a:custGeom>
              <a:avLst/>
              <a:gdLst/>
              <a:ahLst/>
              <a:cxnLst/>
              <a:rect r="r" b="b" t="t" l="l"/>
              <a:pathLst>
                <a:path h="7741450" w="13474043">
                  <a:moveTo>
                    <a:pt x="0" y="0"/>
                  </a:moveTo>
                  <a:lnTo>
                    <a:pt x="13474043" y="0"/>
                  </a:lnTo>
                  <a:lnTo>
                    <a:pt x="13474043" y="7741450"/>
                  </a:lnTo>
                  <a:lnTo>
                    <a:pt x="0" y="77414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4" id="4"/>
            <p:cNvSpPr/>
            <p:nvPr/>
          </p:nvSpPr>
          <p:spPr>
            <a:xfrm flipH="true" flipV="false" rot="0">
              <a:off x="13420956" y="0"/>
              <a:ext cx="13474043" cy="7741450"/>
            </a:xfrm>
            <a:custGeom>
              <a:avLst/>
              <a:gdLst/>
              <a:ahLst/>
              <a:cxnLst/>
              <a:rect r="r" b="b" t="t" l="l"/>
              <a:pathLst>
                <a:path h="7741450" w="13474043">
                  <a:moveTo>
                    <a:pt x="13474043" y="0"/>
                  </a:moveTo>
                  <a:lnTo>
                    <a:pt x="0" y="0"/>
                  </a:lnTo>
                  <a:lnTo>
                    <a:pt x="0" y="7741450"/>
                  </a:lnTo>
                  <a:lnTo>
                    <a:pt x="13474043" y="7741450"/>
                  </a:lnTo>
                  <a:lnTo>
                    <a:pt x="13474043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  <p:sp>
        <p:nvSpPr>
          <p:cNvPr name="Freeform 5" id="5"/>
          <p:cNvSpPr/>
          <p:nvPr/>
        </p:nvSpPr>
        <p:spPr>
          <a:xfrm flipH="true" flipV="false" rot="0">
            <a:off x="8517172" y="7379529"/>
            <a:ext cx="3599355" cy="2308086"/>
          </a:xfrm>
          <a:custGeom>
            <a:avLst/>
            <a:gdLst/>
            <a:ahLst/>
            <a:cxnLst/>
            <a:rect r="r" b="b" t="t" l="l"/>
            <a:pathLst>
              <a:path h="2308086" w="3599355">
                <a:moveTo>
                  <a:pt x="3599355" y="0"/>
                </a:moveTo>
                <a:lnTo>
                  <a:pt x="0" y="0"/>
                </a:lnTo>
                <a:lnTo>
                  <a:pt x="0" y="2308087"/>
                </a:lnTo>
                <a:lnTo>
                  <a:pt x="3599355" y="2308087"/>
                </a:lnTo>
                <a:lnTo>
                  <a:pt x="3599355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4248119" y="1173770"/>
            <a:ext cx="9963011" cy="8513846"/>
          </a:xfrm>
          <a:custGeom>
            <a:avLst/>
            <a:gdLst/>
            <a:ahLst/>
            <a:cxnLst/>
            <a:rect r="r" b="b" t="t" l="l"/>
            <a:pathLst>
              <a:path h="8513846" w="9963011">
                <a:moveTo>
                  <a:pt x="0" y="0"/>
                </a:moveTo>
                <a:lnTo>
                  <a:pt x="9963011" y="0"/>
                </a:lnTo>
                <a:lnTo>
                  <a:pt x="9963011" y="8513846"/>
                </a:lnTo>
                <a:lnTo>
                  <a:pt x="0" y="851384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true" flipV="false" rot="0">
            <a:off x="-457089" y="7682349"/>
            <a:ext cx="5543439" cy="2308086"/>
          </a:xfrm>
          <a:custGeom>
            <a:avLst/>
            <a:gdLst/>
            <a:ahLst/>
            <a:cxnLst/>
            <a:rect r="r" b="b" t="t" l="l"/>
            <a:pathLst>
              <a:path h="2308086" w="5543439">
                <a:moveTo>
                  <a:pt x="5543439" y="0"/>
                </a:moveTo>
                <a:lnTo>
                  <a:pt x="0" y="0"/>
                </a:lnTo>
                <a:lnTo>
                  <a:pt x="0" y="2308087"/>
                </a:lnTo>
                <a:lnTo>
                  <a:pt x="5543439" y="2308087"/>
                </a:lnTo>
                <a:lnTo>
                  <a:pt x="5543439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-941625" y="8836392"/>
            <a:ext cx="7315200" cy="1702447"/>
          </a:xfrm>
          <a:custGeom>
            <a:avLst/>
            <a:gdLst/>
            <a:ahLst/>
            <a:cxnLst/>
            <a:rect r="r" b="b" t="t" l="l"/>
            <a:pathLst>
              <a:path h="1702447" w="7315200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5486400" y="8679589"/>
            <a:ext cx="7315200" cy="1702447"/>
          </a:xfrm>
          <a:custGeom>
            <a:avLst/>
            <a:gdLst/>
            <a:ahLst/>
            <a:cxnLst/>
            <a:rect r="r" b="b" t="t" l="l"/>
            <a:pathLst>
              <a:path h="1702447" w="7315200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1942423" y="8679589"/>
            <a:ext cx="7315200" cy="1702447"/>
          </a:xfrm>
          <a:custGeom>
            <a:avLst/>
            <a:gdLst/>
            <a:ahLst/>
            <a:cxnLst/>
            <a:rect r="r" b="b" t="t" l="l"/>
            <a:pathLst>
              <a:path h="1702447" w="7315200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5486400" y="1884945"/>
            <a:ext cx="5987407" cy="134048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9712"/>
              </a:lnSpc>
            </a:pPr>
            <a:r>
              <a:rPr lang="en-US" sz="9077">
                <a:solidFill>
                  <a:srgbClr val="F3C643"/>
                </a:solidFill>
                <a:latin typeface="Angelica"/>
              </a:rPr>
              <a:t>БААЛОО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4253713" y="3745531"/>
            <a:ext cx="8452782" cy="13979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261"/>
              </a:lnSpc>
              <a:spcBef>
                <a:spcPct val="0"/>
              </a:spcBef>
            </a:pPr>
            <a:r>
              <a:rPr lang="en-US" sz="4916">
                <a:solidFill>
                  <a:srgbClr val="F3C643"/>
                </a:solidFill>
                <a:latin typeface="Angelica"/>
              </a:rPr>
              <a:t>ТӨМӨНДӨГҮ ТЕСТИ БЕЛГИЛЕП, БАА АЛ.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4593956" y="5676900"/>
            <a:ext cx="7522568" cy="77314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60"/>
              </a:lnSpc>
              <a:spcBef>
                <a:spcPct val="0"/>
              </a:spcBef>
            </a:pPr>
            <a:r>
              <a:rPr lang="en-US" sz="5290" u="sng">
                <a:solidFill>
                  <a:srgbClr val="A85636"/>
                </a:solidFill>
                <a:latin typeface="Angelica"/>
                <a:hlinkClick r:id="rId12" tooltip="https://docs.google.com/forms/d/e/1FAIpQLSfeKuf35-3W09gVIU5YdFw9lqDrUc29SpGCLVJm6aC72hrCKg/viewform?usp=sf_link"/>
              </a:rPr>
              <a:t>ТЕСТИН ССЫЛКАСЫ</a:t>
            </a: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31441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2190020" y="3695716"/>
            <a:ext cx="13661693" cy="32926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448"/>
              </a:lnSpc>
            </a:pPr>
            <a:r>
              <a:rPr lang="en-US" sz="7896">
                <a:solidFill>
                  <a:srgbClr val="F3C643"/>
                </a:solidFill>
                <a:latin typeface="Angelica"/>
              </a:rPr>
              <a:t>КӨҢҮЛ БУРГАНЫҢАРГА РАХМАТ!</a:t>
            </a:r>
          </a:p>
          <a:p>
            <a:pPr algn="ctr" marL="0" indent="0" lvl="0">
              <a:lnSpc>
                <a:spcPts val="8448"/>
              </a:lnSpc>
            </a:pPr>
            <a:r>
              <a:rPr lang="en-US" sz="7896">
                <a:solidFill>
                  <a:srgbClr val="F3C643"/>
                </a:solidFill>
                <a:latin typeface="Angelica"/>
              </a:rPr>
              <a:t>САЛАМАТТА КАЛГЫЛА!</a:t>
            </a:r>
          </a:p>
        </p:txBody>
      </p:sp>
      <p:sp>
        <p:nvSpPr>
          <p:cNvPr name="Freeform 3" id="3"/>
          <p:cNvSpPr/>
          <p:nvPr/>
        </p:nvSpPr>
        <p:spPr>
          <a:xfrm flipH="false" flipV="false" rot="0">
            <a:off x="11832495" y="6800255"/>
            <a:ext cx="9482244" cy="5413499"/>
          </a:xfrm>
          <a:custGeom>
            <a:avLst/>
            <a:gdLst/>
            <a:ahLst/>
            <a:cxnLst/>
            <a:rect r="r" b="b" t="t" l="l"/>
            <a:pathLst>
              <a:path h="5413499" w="9482244">
                <a:moveTo>
                  <a:pt x="0" y="0"/>
                </a:moveTo>
                <a:lnTo>
                  <a:pt x="9482244" y="0"/>
                </a:lnTo>
                <a:lnTo>
                  <a:pt x="9482244" y="5413499"/>
                </a:lnTo>
                <a:lnTo>
                  <a:pt x="0" y="541349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true" flipV="false" rot="0">
            <a:off x="-3026739" y="6800255"/>
            <a:ext cx="9482244" cy="5413499"/>
          </a:xfrm>
          <a:custGeom>
            <a:avLst/>
            <a:gdLst/>
            <a:ahLst/>
            <a:cxnLst/>
            <a:rect r="r" b="b" t="t" l="l"/>
            <a:pathLst>
              <a:path h="5413499" w="9482244">
                <a:moveTo>
                  <a:pt x="9482244" y="0"/>
                </a:moveTo>
                <a:lnTo>
                  <a:pt x="0" y="0"/>
                </a:lnTo>
                <a:lnTo>
                  <a:pt x="0" y="5413499"/>
                </a:lnTo>
                <a:lnTo>
                  <a:pt x="9482244" y="5413499"/>
                </a:lnTo>
                <a:lnTo>
                  <a:pt x="9482244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419012">
            <a:off x="14151007" y="639446"/>
            <a:ext cx="5618335" cy="2686586"/>
          </a:xfrm>
          <a:custGeom>
            <a:avLst/>
            <a:gdLst/>
            <a:ahLst/>
            <a:cxnLst/>
            <a:rect r="r" b="b" t="t" l="l"/>
            <a:pathLst>
              <a:path h="2686586" w="5618335">
                <a:moveTo>
                  <a:pt x="0" y="0"/>
                </a:moveTo>
                <a:lnTo>
                  <a:pt x="5618335" y="0"/>
                </a:lnTo>
                <a:lnTo>
                  <a:pt x="5618335" y="2686585"/>
                </a:lnTo>
                <a:lnTo>
                  <a:pt x="0" y="268658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true" flipV="false" rot="-341781">
            <a:off x="-1504366" y="580056"/>
            <a:ext cx="5618335" cy="2686586"/>
          </a:xfrm>
          <a:custGeom>
            <a:avLst/>
            <a:gdLst/>
            <a:ahLst/>
            <a:cxnLst/>
            <a:rect r="r" b="b" t="t" l="l"/>
            <a:pathLst>
              <a:path h="2686586" w="5618335">
                <a:moveTo>
                  <a:pt x="5618335" y="0"/>
                </a:moveTo>
                <a:lnTo>
                  <a:pt x="0" y="0"/>
                </a:lnTo>
                <a:lnTo>
                  <a:pt x="0" y="2686585"/>
                </a:lnTo>
                <a:lnTo>
                  <a:pt x="5618335" y="2686585"/>
                </a:lnTo>
                <a:lnTo>
                  <a:pt x="5618335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6327219" y="478423"/>
            <a:ext cx="2281090" cy="1994917"/>
          </a:xfrm>
          <a:custGeom>
            <a:avLst/>
            <a:gdLst/>
            <a:ahLst/>
            <a:cxnLst/>
            <a:rect r="r" b="b" t="t" l="l"/>
            <a:pathLst>
              <a:path h="1994917" w="2281090">
                <a:moveTo>
                  <a:pt x="0" y="0"/>
                </a:moveTo>
                <a:lnTo>
                  <a:pt x="2281090" y="0"/>
                </a:lnTo>
                <a:lnTo>
                  <a:pt x="2281090" y="1994917"/>
                </a:lnTo>
                <a:lnTo>
                  <a:pt x="0" y="199491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419584" y="700728"/>
            <a:ext cx="1770437" cy="2956888"/>
          </a:xfrm>
          <a:custGeom>
            <a:avLst/>
            <a:gdLst/>
            <a:ahLst/>
            <a:cxnLst/>
            <a:rect r="r" b="b" t="t" l="l"/>
            <a:pathLst>
              <a:path h="2956888" w="1770437">
                <a:moveTo>
                  <a:pt x="0" y="0"/>
                </a:moveTo>
                <a:lnTo>
                  <a:pt x="1770436" y="0"/>
                </a:lnTo>
                <a:lnTo>
                  <a:pt x="1770436" y="2956888"/>
                </a:lnTo>
                <a:lnTo>
                  <a:pt x="0" y="295688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7279328" y="1283634"/>
            <a:ext cx="3808904" cy="831034"/>
          </a:xfrm>
          <a:custGeom>
            <a:avLst/>
            <a:gdLst/>
            <a:ahLst/>
            <a:cxnLst/>
            <a:rect r="r" b="b" t="t" l="l"/>
            <a:pathLst>
              <a:path h="831034" w="3808904">
                <a:moveTo>
                  <a:pt x="0" y="0"/>
                </a:moveTo>
                <a:lnTo>
                  <a:pt x="3808904" y="0"/>
                </a:lnTo>
                <a:lnTo>
                  <a:pt x="3808904" y="831034"/>
                </a:lnTo>
                <a:lnTo>
                  <a:pt x="0" y="83103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6683867" y="7856705"/>
            <a:ext cx="2429473" cy="2230698"/>
          </a:xfrm>
          <a:custGeom>
            <a:avLst/>
            <a:gdLst/>
            <a:ahLst/>
            <a:cxnLst/>
            <a:rect r="r" b="b" t="t" l="l"/>
            <a:pathLst>
              <a:path h="2230698" w="2429473">
                <a:moveTo>
                  <a:pt x="0" y="0"/>
                </a:moveTo>
                <a:lnTo>
                  <a:pt x="2429473" y="0"/>
                </a:lnTo>
                <a:lnTo>
                  <a:pt x="2429473" y="2230698"/>
                </a:lnTo>
                <a:lnTo>
                  <a:pt x="0" y="2230698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9533738" y="8014766"/>
            <a:ext cx="2070395" cy="1900999"/>
          </a:xfrm>
          <a:custGeom>
            <a:avLst/>
            <a:gdLst/>
            <a:ahLst/>
            <a:cxnLst/>
            <a:rect r="r" b="b" t="t" l="l"/>
            <a:pathLst>
              <a:path h="1900999" w="2070395">
                <a:moveTo>
                  <a:pt x="0" y="0"/>
                </a:moveTo>
                <a:lnTo>
                  <a:pt x="2070395" y="0"/>
                </a:lnTo>
                <a:lnTo>
                  <a:pt x="2070395" y="1900999"/>
                </a:lnTo>
                <a:lnTo>
                  <a:pt x="0" y="1900999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5430606" y="8383414"/>
            <a:ext cx="1024662" cy="660907"/>
          </a:xfrm>
          <a:custGeom>
            <a:avLst/>
            <a:gdLst/>
            <a:ahLst/>
            <a:cxnLst/>
            <a:rect r="r" b="b" t="t" l="l"/>
            <a:pathLst>
              <a:path h="660907" w="1024662">
                <a:moveTo>
                  <a:pt x="0" y="0"/>
                </a:moveTo>
                <a:lnTo>
                  <a:pt x="1024661" y="0"/>
                </a:lnTo>
                <a:lnTo>
                  <a:pt x="1024661" y="660907"/>
                </a:lnTo>
                <a:lnTo>
                  <a:pt x="0" y="660907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2023233" y="8014766"/>
            <a:ext cx="1143093" cy="737295"/>
          </a:xfrm>
          <a:custGeom>
            <a:avLst/>
            <a:gdLst/>
            <a:ahLst/>
            <a:cxnLst/>
            <a:rect r="r" b="b" t="t" l="l"/>
            <a:pathLst>
              <a:path h="737295" w="1143093">
                <a:moveTo>
                  <a:pt x="0" y="0"/>
                </a:moveTo>
                <a:lnTo>
                  <a:pt x="1143093" y="0"/>
                </a:lnTo>
                <a:lnTo>
                  <a:pt x="1143093" y="737295"/>
                </a:lnTo>
                <a:lnTo>
                  <a:pt x="0" y="737295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31441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437082"/>
            <a:ext cx="18288000" cy="4455622"/>
          </a:xfrm>
          <a:custGeom>
            <a:avLst/>
            <a:gdLst/>
            <a:ahLst/>
            <a:cxnLst/>
            <a:rect r="r" b="b" t="t" l="l"/>
            <a:pathLst>
              <a:path h="4455622" w="18288000">
                <a:moveTo>
                  <a:pt x="0" y="0"/>
                </a:moveTo>
                <a:lnTo>
                  <a:pt x="18288000" y="0"/>
                </a:lnTo>
                <a:lnTo>
                  <a:pt x="18288000" y="4455622"/>
                </a:lnTo>
                <a:lnTo>
                  <a:pt x="0" y="445562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3938857" y="2055148"/>
            <a:ext cx="12339447" cy="7203152"/>
          </a:xfrm>
          <a:custGeom>
            <a:avLst/>
            <a:gdLst/>
            <a:ahLst/>
            <a:cxnLst/>
            <a:rect r="r" b="b" t="t" l="l"/>
            <a:pathLst>
              <a:path h="7203152" w="12339447">
                <a:moveTo>
                  <a:pt x="0" y="0"/>
                </a:moveTo>
                <a:lnTo>
                  <a:pt x="12339447" y="0"/>
                </a:lnTo>
                <a:lnTo>
                  <a:pt x="12339447" y="7203152"/>
                </a:lnTo>
                <a:lnTo>
                  <a:pt x="0" y="720315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0649903" y="8731879"/>
            <a:ext cx="1632312" cy="1052841"/>
          </a:xfrm>
          <a:custGeom>
            <a:avLst/>
            <a:gdLst/>
            <a:ahLst/>
            <a:cxnLst/>
            <a:rect r="r" b="b" t="t" l="l"/>
            <a:pathLst>
              <a:path h="1052841" w="1632312">
                <a:moveTo>
                  <a:pt x="0" y="0"/>
                </a:moveTo>
                <a:lnTo>
                  <a:pt x="1632312" y="0"/>
                </a:lnTo>
                <a:lnTo>
                  <a:pt x="1632312" y="1052842"/>
                </a:lnTo>
                <a:lnTo>
                  <a:pt x="0" y="105284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1650551" y="8307332"/>
            <a:ext cx="2288305" cy="1793199"/>
          </a:xfrm>
          <a:custGeom>
            <a:avLst/>
            <a:gdLst/>
            <a:ahLst/>
            <a:cxnLst/>
            <a:rect r="r" b="b" t="t" l="l"/>
            <a:pathLst>
              <a:path h="1793199" w="2288305">
                <a:moveTo>
                  <a:pt x="0" y="0"/>
                </a:moveTo>
                <a:lnTo>
                  <a:pt x="2288306" y="0"/>
                </a:lnTo>
                <a:lnTo>
                  <a:pt x="2288306" y="1793199"/>
                </a:lnTo>
                <a:lnTo>
                  <a:pt x="0" y="179319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-381393" y="5705078"/>
            <a:ext cx="4617238" cy="5361089"/>
          </a:xfrm>
          <a:custGeom>
            <a:avLst/>
            <a:gdLst/>
            <a:ahLst/>
            <a:cxnLst/>
            <a:rect r="r" b="b" t="t" l="l"/>
            <a:pathLst>
              <a:path h="5361089" w="4617238">
                <a:moveTo>
                  <a:pt x="0" y="0"/>
                </a:moveTo>
                <a:lnTo>
                  <a:pt x="4617239" y="0"/>
                </a:lnTo>
                <a:lnTo>
                  <a:pt x="4617239" y="5361089"/>
                </a:lnTo>
                <a:lnTo>
                  <a:pt x="0" y="5361089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true" flipV="false" rot="0">
            <a:off x="14685696" y="7241858"/>
            <a:ext cx="3445136" cy="2980042"/>
          </a:xfrm>
          <a:custGeom>
            <a:avLst/>
            <a:gdLst/>
            <a:ahLst/>
            <a:cxnLst/>
            <a:rect r="r" b="b" t="t" l="l"/>
            <a:pathLst>
              <a:path h="2980042" w="3445136">
                <a:moveTo>
                  <a:pt x="3445136" y="0"/>
                </a:moveTo>
                <a:lnTo>
                  <a:pt x="0" y="0"/>
                </a:lnTo>
                <a:lnTo>
                  <a:pt x="0" y="2980043"/>
                </a:lnTo>
                <a:lnTo>
                  <a:pt x="3445136" y="2980043"/>
                </a:lnTo>
                <a:lnTo>
                  <a:pt x="3445136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4801866" y="7982417"/>
            <a:ext cx="2599779" cy="2005080"/>
          </a:xfrm>
          <a:custGeom>
            <a:avLst/>
            <a:gdLst/>
            <a:ahLst/>
            <a:cxnLst/>
            <a:rect r="r" b="b" t="t" l="l"/>
            <a:pathLst>
              <a:path h="2005080" w="2599779">
                <a:moveTo>
                  <a:pt x="0" y="0"/>
                </a:moveTo>
                <a:lnTo>
                  <a:pt x="2599780" y="0"/>
                </a:lnTo>
                <a:lnTo>
                  <a:pt x="2599780" y="2005080"/>
                </a:lnTo>
                <a:lnTo>
                  <a:pt x="0" y="2005080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3277475" y="3423920"/>
            <a:ext cx="11733051" cy="22328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478"/>
              </a:lnSpc>
            </a:pPr>
            <a:r>
              <a:rPr lang="en-US" sz="7923">
                <a:solidFill>
                  <a:srgbClr val="F3C643"/>
                </a:solidFill>
                <a:latin typeface="Angelica"/>
              </a:rPr>
              <a:t>САЛАМАТСЫҢАРБЫ    </a:t>
            </a:r>
          </a:p>
          <a:p>
            <a:pPr algn="l" marL="0" indent="0" lvl="0">
              <a:lnSpc>
                <a:spcPts val="8478"/>
              </a:lnSpc>
            </a:pPr>
            <a:r>
              <a:rPr lang="en-US" sz="7923">
                <a:solidFill>
                  <a:srgbClr val="F3C643"/>
                </a:solidFill>
                <a:latin typeface="Angelica"/>
              </a:rPr>
              <a:t>         БАЛДАР!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31441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true" flipV="false" rot="0">
            <a:off x="-676367" y="7254695"/>
            <a:ext cx="20786571" cy="3930552"/>
          </a:xfrm>
          <a:custGeom>
            <a:avLst/>
            <a:gdLst/>
            <a:ahLst/>
            <a:cxnLst/>
            <a:rect r="r" b="b" t="t" l="l"/>
            <a:pathLst>
              <a:path h="3930552" w="20786571">
                <a:moveTo>
                  <a:pt x="20786571" y="0"/>
                </a:moveTo>
                <a:lnTo>
                  <a:pt x="0" y="0"/>
                </a:lnTo>
                <a:lnTo>
                  <a:pt x="0" y="3930552"/>
                </a:lnTo>
                <a:lnTo>
                  <a:pt x="20786571" y="3930552"/>
                </a:lnTo>
                <a:lnTo>
                  <a:pt x="20786571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0538193" y="3207420"/>
            <a:ext cx="12339447" cy="7203152"/>
          </a:xfrm>
          <a:custGeom>
            <a:avLst/>
            <a:gdLst/>
            <a:ahLst/>
            <a:cxnLst/>
            <a:rect r="r" b="b" t="t" l="l"/>
            <a:pathLst>
              <a:path h="7203152" w="12339447">
                <a:moveTo>
                  <a:pt x="0" y="0"/>
                </a:moveTo>
                <a:lnTo>
                  <a:pt x="12339446" y="0"/>
                </a:lnTo>
                <a:lnTo>
                  <a:pt x="12339446" y="7203152"/>
                </a:lnTo>
                <a:lnTo>
                  <a:pt x="0" y="720315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596178">
            <a:off x="15121708" y="33254"/>
            <a:ext cx="3172416" cy="3945790"/>
          </a:xfrm>
          <a:custGeom>
            <a:avLst/>
            <a:gdLst/>
            <a:ahLst/>
            <a:cxnLst/>
            <a:rect r="r" b="b" t="t" l="l"/>
            <a:pathLst>
              <a:path h="3945790" w="3172416">
                <a:moveTo>
                  <a:pt x="0" y="0"/>
                </a:moveTo>
                <a:lnTo>
                  <a:pt x="3172416" y="0"/>
                </a:lnTo>
                <a:lnTo>
                  <a:pt x="3172416" y="3945791"/>
                </a:lnTo>
                <a:lnTo>
                  <a:pt x="0" y="394579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2556934" y="3330993"/>
            <a:ext cx="6208236" cy="6956007"/>
          </a:xfrm>
          <a:custGeom>
            <a:avLst/>
            <a:gdLst/>
            <a:ahLst/>
            <a:cxnLst/>
            <a:rect r="r" b="b" t="t" l="l"/>
            <a:pathLst>
              <a:path h="6956007" w="6208236">
                <a:moveTo>
                  <a:pt x="0" y="0"/>
                </a:moveTo>
                <a:lnTo>
                  <a:pt x="6208237" y="0"/>
                </a:lnTo>
                <a:lnTo>
                  <a:pt x="6208237" y="6956007"/>
                </a:lnTo>
                <a:lnTo>
                  <a:pt x="0" y="695600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true" flipV="false" rot="0">
            <a:off x="8292723" y="7233456"/>
            <a:ext cx="3752636" cy="3297629"/>
          </a:xfrm>
          <a:custGeom>
            <a:avLst/>
            <a:gdLst/>
            <a:ahLst/>
            <a:cxnLst/>
            <a:rect r="r" b="b" t="t" l="l"/>
            <a:pathLst>
              <a:path h="3297629" w="3752636">
                <a:moveTo>
                  <a:pt x="3752636" y="0"/>
                </a:moveTo>
                <a:lnTo>
                  <a:pt x="0" y="0"/>
                </a:lnTo>
                <a:lnTo>
                  <a:pt x="0" y="3297629"/>
                </a:lnTo>
                <a:lnTo>
                  <a:pt x="3752636" y="3297629"/>
                </a:lnTo>
                <a:lnTo>
                  <a:pt x="3752636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460898" y="5690273"/>
            <a:ext cx="3047367" cy="4225291"/>
          </a:xfrm>
          <a:custGeom>
            <a:avLst/>
            <a:gdLst/>
            <a:ahLst/>
            <a:cxnLst/>
            <a:rect r="r" b="b" t="t" l="l"/>
            <a:pathLst>
              <a:path h="4225291" w="3047367">
                <a:moveTo>
                  <a:pt x="0" y="0"/>
                </a:moveTo>
                <a:lnTo>
                  <a:pt x="3047367" y="0"/>
                </a:lnTo>
                <a:lnTo>
                  <a:pt x="3047367" y="4225291"/>
                </a:lnTo>
                <a:lnTo>
                  <a:pt x="0" y="4225291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2122084" y="1929950"/>
            <a:ext cx="11297348" cy="8595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528"/>
              </a:lnSpc>
              <a:spcBef>
                <a:spcPct val="0"/>
              </a:spcBef>
            </a:pPr>
            <a:r>
              <a:rPr lang="en-US" sz="5140">
                <a:solidFill>
                  <a:srgbClr val="FFFFFF"/>
                </a:solidFill>
                <a:latin typeface="Angelica"/>
              </a:rPr>
              <a:t>Бүгүнкү сабагыбыздын темасы: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984581" y="3880273"/>
            <a:ext cx="9572353" cy="126322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726"/>
              </a:lnSpc>
              <a:spcBef>
                <a:spcPct val="0"/>
              </a:spcBef>
            </a:pPr>
            <a:r>
              <a:rPr lang="en-US" sz="7658">
                <a:solidFill>
                  <a:srgbClr val="D7693A"/>
                </a:solidFill>
                <a:latin typeface="Angelica"/>
              </a:rPr>
              <a:t>Коён менен кирпи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31441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941625" y="7955040"/>
            <a:ext cx="20171249" cy="5806088"/>
            <a:chOff x="0" y="0"/>
            <a:chExt cx="26894999" cy="774145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3474043" cy="7741450"/>
            </a:xfrm>
            <a:custGeom>
              <a:avLst/>
              <a:gdLst/>
              <a:ahLst/>
              <a:cxnLst/>
              <a:rect r="r" b="b" t="t" l="l"/>
              <a:pathLst>
                <a:path h="7741450" w="13474043">
                  <a:moveTo>
                    <a:pt x="0" y="0"/>
                  </a:moveTo>
                  <a:lnTo>
                    <a:pt x="13474043" y="0"/>
                  </a:lnTo>
                  <a:lnTo>
                    <a:pt x="13474043" y="7741450"/>
                  </a:lnTo>
                  <a:lnTo>
                    <a:pt x="0" y="77414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4" id="4"/>
            <p:cNvSpPr/>
            <p:nvPr/>
          </p:nvSpPr>
          <p:spPr>
            <a:xfrm flipH="true" flipV="false" rot="0">
              <a:off x="13420956" y="0"/>
              <a:ext cx="13474043" cy="7741450"/>
            </a:xfrm>
            <a:custGeom>
              <a:avLst/>
              <a:gdLst/>
              <a:ahLst/>
              <a:cxnLst/>
              <a:rect r="r" b="b" t="t" l="l"/>
              <a:pathLst>
                <a:path h="7741450" w="13474043">
                  <a:moveTo>
                    <a:pt x="13474043" y="0"/>
                  </a:moveTo>
                  <a:lnTo>
                    <a:pt x="0" y="0"/>
                  </a:lnTo>
                  <a:lnTo>
                    <a:pt x="0" y="7741450"/>
                  </a:lnTo>
                  <a:lnTo>
                    <a:pt x="13474043" y="7741450"/>
                  </a:lnTo>
                  <a:lnTo>
                    <a:pt x="13474043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  <p:sp>
        <p:nvSpPr>
          <p:cNvPr name="Freeform 5" id="5"/>
          <p:cNvSpPr/>
          <p:nvPr/>
        </p:nvSpPr>
        <p:spPr>
          <a:xfrm flipH="true" flipV="false" rot="0">
            <a:off x="8517172" y="7379529"/>
            <a:ext cx="3599355" cy="2308086"/>
          </a:xfrm>
          <a:custGeom>
            <a:avLst/>
            <a:gdLst/>
            <a:ahLst/>
            <a:cxnLst/>
            <a:rect r="r" b="b" t="t" l="l"/>
            <a:pathLst>
              <a:path h="2308086" w="3599355">
                <a:moveTo>
                  <a:pt x="3599355" y="0"/>
                </a:moveTo>
                <a:lnTo>
                  <a:pt x="0" y="0"/>
                </a:lnTo>
                <a:lnTo>
                  <a:pt x="0" y="2308087"/>
                </a:lnTo>
                <a:lnTo>
                  <a:pt x="3599355" y="2308087"/>
                </a:lnTo>
                <a:lnTo>
                  <a:pt x="3599355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4248119" y="1173770"/>
            <a:ext cx="9963011" cy="8513846"/>
          </a:xfrm>
          <a:custGeom>
            <a:avLst/>
            <a:gdLst/>
            <a:ahLst/>
            <a:cxnLst/>
            <a:rect r="r" b="b" t="t" l="l"/>
            <a:pathLst>
              <a:path h="8513846" w="9963011">
                <a:moveTo>
                  <a:pt x="0" y="0"/>
                </a:moveTo>
                <a:lnTo>
                  <a:pt x="9963011" y="0"/>
                </a:lnTo>
                <a:lnTo>
                  <a:pt x="9963011" y="8513846"/>
                </a:lnTo>
                <a:lnTo>
                  <a:pt x="0" y="851384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true" flipV="false" rot="0">
            <a:off x="-457089" y="7682349"/>
            <a:ext cx="5543439" cy="2308086"/>
          </a:xfrm>
          <a:custGeom>
            <a:avLst/>
            <a:gdLst/>
            <a:ahLst/>
            <a:cxnLst/>
            <a:rect r="r" b="b" t="t" l="l"/>
            <a:pathLst>
              <a:path h="2308086" w="5543439">
                <a:moveTo>
                  <a:pt x="5543439" y="0"/>
                </a:moveTo>
                <a:lnTo>
                  <a:pt x="0" y="0"/>
                </a:lnTo>
                <a:lnTo>
                  <a:pt x="0" y="2308087"/>
                </a:lnTo>
                <a:lnTo>
                  <a:pt x="5543439" y="2308087"/>
                </a:lnTo>
                <a:lnTo>
                  <a:pt x="5543439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-941625" y="8836392"/>
            <a:ext cx="7315200" cy="1702447"/>
          </a:xfrm>
          <a:custGeom>
            <a:avLst/>
            <a:gdLst/>
            <a:ahLst/>
            <a:cxnLst/>
            <a:rect r="r" b="b" t="t" l="l"/>
            <a:pathLst>
              <a:path h="1702447" w="7315200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5486400" y="8679589"/>
            <a:ext cx="7315200" cy="1702447"/>
          </a:xfrm>
          <a:custGeom>
            <a:avLst/>
            <a:gdLst/>
            <a:ahLst/>
            <a:cxnLst/>
            <a:rect r="r" b="b" t="t" l="l"/>
            <a:pathLst>
              <a:path h="1702447" w="7315200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1942423" y="8679589"/>
            <a:ext cx="7315200" cy="1702447"/>
          </a:xfrm>
          <a:custGeom>
            <a:avLst/>
            <a:gdLst/>
            <a:ahLst/>
            <a:cxnLst/>
            <a:rect r="r" b="b" t="t" l="l"/>
            <a:pathLst>
              <a:path h="1702447" w="7315200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1785608" y="2454271"/>
            <a:ext cx="11772900" cy="26892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314"/>
              </a:lnSpc>
            </a:pPr>
            <a:r>
              <a:rPr lang="en-US" sz="4966">
                <a:solidFill>
                  <a:srgbClr val="F3C643"/>
                </a:solidFill>
                <a:latin typeface="Chau Philomene"/>
              </a:rPr>
              <a:t>БҮГҮНКҮ САБАКТА:</a:t>
            </a:r>
          </a:p>
          <a:p>
            <a:pPr algn="l" marL="0" indent="0" lvl="0">
              <a:lnSpc>
                <a:spcPts val="5314"/>
              </a:lnSpc>
            </a:pPr>
            <a:r>
              <a:rPr lang="en-US" sz="4966">
                <a:solidFill>
                  <a:srgbClr val="F3C643"/>
                </a:solidFill>
                <a:latin typeface="Angelica"/>
              </a:rPr>
              <a:t>“КОЁН МЕНЕН КИРПИ” ЖОМОГУ МЕНЕН ТААНЫШЫП, МАЗМУНУН ТҮШҮНӨСҮҢӨР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31441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3466638" y="2813927"/>
            <a:ext cx="6929577" cy="7473073"/>
          </a:xfrm>
          <a:custGeom>
            <a:avLst/>
            <a:gdLst/>
            <a:ahLst/>
            <a:cxnLst/>
            <a:rect r="r" b="b" t="t" l="l"/>
            <a:pathLst>
              <a:path h="7473073" w="6929577">
                <a:moveTo>
                  <a:pt x="0" y="0"/>
                </a:moveTo>
                <a:lnTo>
                  <a:pt x="6929577" y="0"/>
                </a:lnTo>
                <a:lnTo>
                  <a:pt x="6929577" y="7473073"/>
                </a:lnTo>
                <a:lnTo>
                  <a:pt x="0" y="747307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true" flipV="false" rot="0">
            <a:off x="-1226872" y="5711659"/>
            <a:ext cx="2895911" cy="5024452"/>
          </a:xfrm>
          <a:custGeom>
            <a:avLst/>
            <a:gdLst/>
            <a:ahLst/>
            <a:cxnLst/>
            <a:rect r="r" b="b" t="t" l="l"/>
            <a:pathLst>
              <a:path h="5024452" w="2895911">
                <a:moveTo>
                  <a:pt x="2895912" y="0"/>
                </a:moveTo>
                <a:lnTo>
                  <a:pt x="0" y="0"/>
                </a:lnTo>
                <a:lnTo>
                  <a:pt x="0" y="5024451"/>
                </a:lnTo>
                <a:lnTo>
                  <a:pt x="2895912" y="5024451"/>
                </a:lnTo>
                <a:lnTo>
                  <a:pt x="2895912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true" flipV="false" rot="0">
            <a:off x="2127813" y="7797855"/>
            <a:ext cx="2197086" cy="2262917"/>
          </a:xfrm>
          <a:custGeom>
            <a:avLst/>
            <a:gdLst/>
            <a:ahLst/>
            <a:cxnLst/>
            <a:rect r="r" b="b" t="t" l="l"/>
            <a:pathLst>
              <a:path h="2262917" w="2197086">
                <a:moveTo>
                  <a:pt x="2197087" y="0"/>
                </a:moveTo>
                <a:lnTo>
                  <a:pt x="0" y="0"/>
                </a:lnTo>
                <a:lnTo>
                  <a:pt x="0" y="2262916"/>
                </a:lnTo>
                <a:lnTo>
                  <a:pt x="2197087" y="2262916"/>
                </a:lnTo>
                <a:lnTo>
                  <a:pt x="2197087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true" flipV="false" rot="0">
            <a:off x="15290433" y="6932201"/>
            <a:ext cx="3322650" cy="3173131"/>
          </a:xfrm>
          <a:custGeom>
            <a:avLst/>
            <a:gdLst/>
            <a:ahLst/>
            <a:cxnLst/>
            <a:rect r="r" b="b" t="t" l="l"/>
            <a:pathLst>
              <a:path h="3173131" w="3322650">
                <a:moveTo>
                  <a:pt x="3322651" y="0"/>
                </a:moveTo>
                <a:lnTo>
                  <a:pt x="0" y="0"/>
                </a:lnTo>
                <a:lnTo>
                  <a:pt x="0" y="3173131"/>
                </a:lnTo>
                <a:lnTo>
                  <a:pt x="3322651" y="3173131"/>
                </a:lnTo>
                <a:lnTo>
                  <a:pt x="3322651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true" flipV="false" rot="-998848">
            <a:off x="-273574" y="286854"/>
            <a:ext cx="3053561" cy="1965730"/>
          </a:xfrm>
          <a:custGeom>
            <a:avLst/>
            <a:gdLst/>
            <a:ahLst/>
            <a:cxnLst/>
            <a:rect r="r" b="b" t="t" l="l"/>
            <a:pathLst>
              <a:path h="1965730" w="3053561">
                <a:moveTo>
                  <a:pt x="3053561" y="0"/>
                </a:moveTo>
                <a:lnTo>
                  <a:pt x="0" y="0"/>
                </a:lnTo>
                <a:lnTo>
                  <a:pt x="0" y="1965730"/>
                </a:lnTo>
                <a:lnTo>
                  <a:pt x="3053561" y="1965730"/>
                </a:lnTo>
                <a:lnTo>
                  <a:pt x="3053561" y="0"/>
                </a:lnTo>
                <a:close/>
              </a:path>
            </a:pathLst>
          </a:custGeom>
          <a:blipFill>
            <a:blip r:embed="rId10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4052524" y="854202"/>
            <a:ext cx="3808904" cy="831034"/>
          </a:xfrm>
          <a:custGeom>
            <a:avLst/>
            <a:gdLst/>
            <a:ahLst/>
            <a:cxnLst/>
            <a:rect r="r" b="b" t="t" l="l"/>
            <a:pathLst>
              <a:path h="831034" w="3808904">
                <a:moveTo>
                  <a:pt x="0" y="0"/>
                </a:moveTo>
                <a:lnTo>
                  <a:pt x="3808904" y="0"/>
                </a:lnTo>
                <a:lnTo>
                  <a:pt x="3808904" y="831034"/>
                </a:lnTo>
                <a:lnTo>
                  <a:pt x="0" y="831034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3535590" y="1914423"/>
            <a:ext cx="11216820" cy="6309462"/>
          </a:xfrm>
          <a:custGeom>
            <a:avLst/>
            <a:gdLst/>
            <a:ahLst/>
            <a:cxnLst/>
            <a:rect r="r" b="b" t="t" l="l"/>
            <a:pathLst>
              <a:path h="6309462" w="11216820">
                <a:moveTo>
                  <a:pt x="0" y="0"/>
                </a:moveTo>
                <a:lnTo>
                  <a:pt x="11216820" y="0"/>
                </a:lnTo>
                <a:lnTo>
                  <a:pt x="11216820" y="6309461"/>
                </a:lnTo>
                <a:lnTo>
                  <a:pt x="0" y="6309461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31441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2712308" y="4187454"/>
            <a:ext cx="7333762" cy="4281083"/>
          </a:xfrm>
          <a:custGeom>
            <a:avLst/>
            <a:gdLst/>
            <a:ahLst/>
            <a:cxnLst/>
            <a:rect r="r" b="b" t="t" l="l"/>
            <a:pathLst>
              <a:path h="4281083" w="7333762">
                <a:moveTo>
                  <a:pt x="0" y="0"/>
                </a:moveTo>
                <a:lnTo>
                  <a:pt x="7333762" y="0"/>
                </a:lnTo>
                <a:lnTo>
                  <a:pt x="7333762" y="4281083"/>
                </a:lnTo>
                <a:lnTo>
                  <a:pt x="0" y="428108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0" y="6327995"/>
            <a:ext cx="18288000" cy="4455622"/>
          </a:xfrm>
          <a:custGeom>
            <a:avLst/>
            <a:gdLst/>
            <a:ahLst/>
            <a:cxnLst/>
            <a:rect r="r" b="b" t="t" l="l"/>
            <a:pathLst>
              <a:path h="4455622" w="18288000">
                <a:moveTo>
                  <a:pt x="0" y="0"/>
                </a:moveTo>
                <a:lnTo>
                  <a:pt x="18288000" y="0"/>
                </a:lnTo>
                <a:lnTo>
                  <a:pt x="18288000" y="4455622"/>
                </a:lnTo>
                <a:lnTo>
                  <a:pt x="0" y="445562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true" flipV="false" rot="0">
            <a:off x="0" y="1644240"/>
            <a:ext cx="2915377" cy="3292520"/>
          </a:xfrm>
          <a:custGeom>
            <a:avLst/>
            <a:gdLst/>
            <a:ahLst/>
            <a:cxnLst/>
            <a:rect r="r" b="b" t="t" l="l"/>
            <a:pathLst>
              <a:path h="3292520" w="2915377">
                <a:moveTo>
                  <a:pt x="2915377" y="0"/>
                </a:moveTo>
                <a:lnTo>
                  <a:pt x="0" y="0"/>
                </a:lnTo>
                <a:lnTo>
                  <a:pt x="0" y="3292520"/>
                </a:lnTo>
                <a:lnTo>
                  <a:pt x="2915377" y="3292520"/>
                </a:lnTo>
                <a:lnTo>
                  <a:pt x="2915377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4339477" y="2164495"/>
            <a:ext cx="9609045" cy="5958009"/>
          </a:xfrm>
          <a:custGeom>
            <a:avLst/>
            <a:gdLst/>
            <a:ahLst/>
            <a:cxnLst/>
            <a:rect r="r" b="b" t="t" l="l"/>
            <a:pathLst>
              <a:path h="5958009" w="9609045">
                <a:moveTo>
                  <a:pt x="0" y="0"/>
                </a:moveTo>
                <a:lnTo>
                  <a:pt x="9609046" y="0"/>
                </a:lnTo>
                <a:lnTo>
                  <a:pt x="9609046" y="5958010"/>
                </a:lnTo>
                <a:lnTo>
                  <a:pt x="0" y="595801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2915377" y="1028700"/>
            <a:ext cx="14029431" cy="8245870"/>
          </a:xfrm>
          <a:custGeom>
            <a:avLst/>
            <a:gdLst/>
            <a:ahLst/>
            <a:cxnLst/>
            <a:rect r="r" b="b" t="t" l="l"/>
            <a:pathLst>
              <a:path h="8245870" w="14029431">
                <a:moveTo>
                  <a:pt x="0" y="0"/>
                </a:moveTo>
                <a:lnTo>
                  <a:pt x="14029431" y="0"/>
                </a:lnTo>
                <a:lnTo>
                  <a:pt x="14029431" y="8245870"/>
                </a:lnTo>
                <a:lnTo>
                  <a:pt x="0" y="824587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31441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7631635"/>
            <a:ext cx="18288000" cy="4455622"/>
          </a:xfrm>
          <a:custGeom>
            <a:avLst/>
            <a:gdLst/>
            <a:ahLst/>
            <a:cxnLst/>
            <a:rect r="r" b="b" t="t" l="l"/>
            <a:pathLst>
              <a:path h="4455622" w="18288000">
                <a:moveTo>
                  <a:pt x="0" y="0"/>
                </a:moveTo>
                <a:lnTo>
                  <a:pt x="18288000" y="0"/>
                </a:lnTo>
                <a:lnTo>
                  <a:pt x="18288000" y="4455622"/>
                </a:lnTo>
                <a:lnTo>
                  <a:pt x="0" y="445562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true" flipV="false" rot="0">
            <a:off x="-2157057" y="-379416"/>
            <a:ext cx="5460912" cy="2611309"/>
          </a:xfrm>
          <a:custGeom>
            <a:avLst/>
            <a:gdLst/>
            <a:ahLst/>
            <a:cxnLst/>
            <a:rect r="r" b="b" t="t" l="l"/>
            <a:pathLst>
              <a:path h="2611309" w="5460912">
                <a:moveTo>
                  <a:pt x="5460912" y="0"/>
                </a:moveTo>
                <a:lnTo>
                  <a:pt x="0" y="0"/>
                </a:lnTo>
                <a:lnTo>
                  <a:pt x="0" y="2611309"/>
                </a:lnTo>
                <a:lnTo>
                  <a:pt x="5460912" y="2611309"/>
                </a:lnTo>
                <a:lnTo>
                  <a:pt x="5460912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7987585" y="603074"/>
            <a:ext cx="6656093" cy="3182823"/>
          </a:xfrm>
          <a:custGeom>
            <a:avLst/>
            <a:gdLst/>
            <a:ahLst/>
            <a:cxnLst/>
            <a:rect r="r" b="b" t="t" l="l"/>
            <a:pathLst>
              <a:path h="3182823" w="6656093">
                <a:moveTo>
                  <a:pt x="0" y="0"/>
                </a:moveTo>
                <a:lnTo>
                  <a:pt x="6656093" y="0"/>
                </a:lnTo>
                <a:lnTo>
                  <a:pt x="6656093" y="3182823"/>
                </a:lnTo>
                <a:lnTo>
                  <a:pt x="0" y="318282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true" flipV="false" rot="0">
            <a:off x="14201427" y="6644267"/>
            <a:ext cx="5440240" cy="4114800"/>
          </a:xfrm>
          <a:custGeom>
            <a:avLst/>
            <a:gdLst/>
            <a:ahLst/>
            <a:cxnLst/>
            <a:rect r="r" b="b" t="t" l="l"/>
            <a:pathLst>
              <a:path h="4114800" w="5440240">
                <a:moveTo>
                  <a:pt x="5440241" y="0"/>
                </a:moveTo>
                <a:lnTo>
                  <a:pt x="0" y="0"/>
                </a:lnTo>
                <a:lnTo>
                  <a:pt x="0" y="4114800"/>
                </a:lnTo>
                <a:lnTo>
                  <a:pt x="5440241" y="4114800"/>
                </a:lnTo>
                <a:lnTo>
                  <a:pt x="5440241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2534374" y="1269901"/>
            <a:ext cx="14113779" cy="7988399"/>
          </a:xfrm>
          <a:custGeom>
            <a:avLst/>
            <a:gdLst/>
            <a:ahLst/>
            <a:cxnLst/>
            <a:rect r="r" b="b" t="t" l="l"/>
            <a:pathLst>
              <a:path h="7988399" w="14113779">
                <a:moveTo>
                  <a:pt x="0" y="0"/>
                </a:moveTo>
                <a:lnTo>
                  <a:pt x="14113779" y="0"/>
                </a:lnTo>
                <a:lnTo>
                  <a:pt x="14113779" y="7988399"/>
                </a:lnTo>
                <a:lnTo>
                  <a:pt x="0" y="798839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31441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941625" y="9041703"/>
            <a:ext cx="20171249" cy="5806088"/>
            <a:chOff x="0" y="0"/>
            <a:chExt cx="26894999" cy="774145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3474043" cy="7741450"/>
            </a:xfrm>
            <a:custGeom>
              <a:avLst/>
              <a:gdLst/>
              <a:ahLst/>
              <a:cxnLst/>
              <a:rect r="r" b="b" t="t" l="l"/>
              <a:pathLst>
                <a:path h="7741450" w="13474043">
                  <a:moveTo>
                    <a:pt x="0" y="0"/>
                  </a:moveTo>
                  <a:lnTo>
                    <a:pt x="13474043" y="0"/>
                  </a:lnTo>
                  <a:lnTo>
                    <a:pt x="13474043" y="7741450"/>
                  </a:lnTo>
                  <a:lnTo>
                    <a:pt x="0" y="774145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4" id="4"/>
            <p:cNvSpPr/>
            <p:nvPr/>
          </p:nvSpPr>
          <p:spPr>
            <a:xfrm flipH="true" flipV="false" rot="0">
              <a:off x="13420956" y="0"/>
              <a:ext cx="13474043" cy="7741450"/>
            </a:xfrm>
            <a:custGeom>
              <a:avLst/>
              <a:gdLst/>
              <a:ahLst/>
              <a:cxnLst/>
              <a:rect r="r" b="b" t="t" l="l"/>
              <a:pathLst>
                <a:path h="7741450" w="13474043">
                  <a:moveTo>
                    <a:pt x="13474043" y="0"/>
                  </a:moveTo>
                  <a:lnTo>
                    <a:pt x="0" y="0"/>
                  </a:lnTo>
                  <a:lnTo>
                    <a:pt x="0" y="7741450"/>
                  </a:lnTo>
                  <a:lnTo>
                    <a:pt x="13474043" y="7741450"/>
                  </a:lnTo>
                  <a:lnTo>
                    <a:pt x="13474043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</p:grpSp>
      <p:sp>
        <p:nvSpPr>
          <p:cNvPr name="Freeform 5" id="5"/>
          <p:cNvSpPr/>
          <p:nvPr/>
        </p:nvSpPr>
        <p:spPr>
          <a:xfrm flipH="false" flipV="false" rot="0">
            <a:off x="13635170" y="2001518"/>
            <a:ext cx="9963011" cy="8513846"/>
          </a:xfrm>
          <a:custGeom>
            <a:avLst/>
            <a:gdLst/>
            <a:ahLst/>
            <a:cxnLst/>
            <a:rect r="r" b="b" t="t" l="l"/>
            <a:pathLst>
              <a:path h="8513846" w="9963011">
                <a:moveTo>
                  <a:pt x="0" y="0"/>
                </a:moveTo>
                <a:lnTo>
                  <a:pt x="9963011" y="0"/>
                </a:lnTo>
                <a:lnTo>
                  <a:pt x="9963011" y="8513846"/>
                </a:lnTo>
                <a:lnTo>
                  <a:pt x="0" y="851384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true" flipV="false" rot="0">
            <a:off x="-5310181" y="2001518"/>
            <a:ext cx="9963011" cy="8513846"/>
          </a:xfrm>
          <a:custGeom>
            <a:avLst/>
            <a:gdLst/>
            <a:ahLst/>
            <a:cxnLst/>
            <a:rect r="r" b="b" t="t" l="l"/>
            <a:pathLst>
              <a:path h="8513846" w="9963011">
                <a:moveTo>
                  <a:pt x="9963011" y="0"/>
                </a:moveTo>
                <a:lnTo>
                  <a:pt x="0" y="0"/>
                </a:lnTo>
                <a:lnTo>
                  <a:pt x="0" y="8513846"/>
                </a:lnTo>
                <a:lnTo>
                  <a:pt x="9963011" y="8513846"/>
                </a:lnTo>
                <a:lnTo>
                  <a:pt x="9963011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-1808086" y="126289"/>
            <a:ext cx="4176063" cy="4114800"/>
          </a:xfrm>
          <a:custGeom>
            <a:avLst/>
            <a:gdLst/>
            <a:ahLst/>
            <a:cxnLst/>
            <a:rect r="r" b="b" t="t" l="l"/>
            <a:pathLst>
              <a:path h="4114800" w="4176063">
                <a:moveTo>
                  <a:pt x="0" y="0"/>
                </a:moveTo>
                <a:lnTo>
                  <a:pt x="4176062" y="0"/>
                </a:lnTo>
                <a:lnTo>
                  <a:pt x="417606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-964143">
            <a:off x="15442939" y="-174786"/>
            <a:ext cx="1948232" cy="4114800"/>
          </a:xfrm>
          <a:custGeom>
            <a:avLst/>
            <a:gdLst/>
            <a:ahLst/>
            <a:cxnLst/>
            <a:rect r="r" b="b" t="t" l="l"/>
            <a:pathLst>
              <a:path h="4114800" w="1948232">
                <a:moveTo>
                  <a:pt x="0" y="0"/>
                </a:moveTo>
                <a:lnTo>
                  <a:pt x="1948232" y="0"/>
                </a:lnTo>
                <a:lnTo>
                  <a:pt x="194823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3511599" y="9258300"/>
            <a:ext cx="1266720" cy="817034"/>
          </a:xfrm>
          <a:custGeom>
            <a:avLst/>
            <a:gdLst/>
            <a:ahLst/>
            <a:cxnLst/>
            <a:rect r="r" b="b" t="t" l="l"/>
            <a:pathLst>
              <a:path h="817034" w="1266720">
                <a:moveTo>
                  <a:pt x="0" y="0"/>
                </a:moveTo>
                <a:lnTo>
                  <a:pt x="1266720" y="0"/>
                </a:lnTo>
                <a:lnTo>
                  <a:pt x="1266720" y="817034"/>
                </a:lnTo>
                <a:lnTo>
                  <a:pt x="0" y="81703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3644800" y="9423447"/>
            <a:ext cx="1010678" cy="651887"/>
          </a:xfrm>
          <a:custGeom>
            <a:avLst/>
            <a:gdLst/>
            <a:ahLst/>
            <a:cxnLst/>
            <a:rect r="r" b="b" t="t" l="l"/>
            <a:pathLst>
              <a:path h="651887" w="1010678">
                <a:moveTo>
                  <a:pt x="0" y="0"/>
                </a:moveTo>
                <a:lnTo>
                  <a:pt x="1010677" y="0"/>
                </a:lnTo>
                <a:lnTo>
                  <a:pt x="1010677" y="651887"/>
                </a:lnTo>
                <a:lnTo>
                  <a:pt x="0" y="651887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2942021" y="1427306"/>
            <a:ext cx="13475034" cy="8239511"/>
          </a:xfrm>
          <a:custGeom>
            <a:avLst/>
            <a:gdLst/>
            <a:ahLst/>
            <a:cxnLst/>
            <a:rect r="r" b="b" t="t" l="l"/>
            <a:pathLst>
              <a:path h="8239511" w="13475034">
                <a:moveTo>
                  <a:pt x="0" y="0"/>
                </a:moveTo>
                <a:lnTo>
                  <a:pt x="13475034" y="0"/>
                </a:lnTo>
                <a:lnTo>
                  <a:pt x="13475034" y="8239511"/>
                </a:lnTo>
                <a:lnTo>
                  <a:pt x="0" y="8239511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31441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442395" y="8762498"/>
            <a:ext cx="6334719" cy="1408339"/>
          </a:xfrm>
          <a:custGeom>
            <a:avLst/>
            <a:gdLst/>
            <a:ahLst/>
            <a:cxnLst/>
            <a:rect r="r" b="b" t="t" l="l"/>
            <a:pathLst>
              <a:path h="1408339" w="6334719">
                <a:moveTo>
                  <a:pt x="0" y="0"/>
                </a:moveTo>
                <a:lnTo>
                  <a:pt x="6334719" y="0"/>
                </a:lnTo>
                <a:lnTo>
                  <a:pt x="6334719" y="1408339"/>
                </a:lnTo>
                <a:lnTo>
                  <a:pt x="0" y="140833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true" flipV="false" rot="0">
            <a:off x="10705935" y="8762498"/>
            <a:ext cx="6334719" cy="1408339"/>
          </a:xfrm>
          <a:custGeom>
            <a:avLst/>
            <a:gdLst/>
            <a:ahLst/>
            <a:cxnLst/>
            <a:rect r="r" b="b" t="t" l="l"/>
            <a:pathLst>
              <a:path h="1408339" w="6334719">
                <a:moveTo>
                  <a:pt x="6334719" y="0"/>
                </a:moveTo>
                <a:lnTo>
                  <a:pt x="0" y="0"/>
                </a:lnTo>
                <a:lnTo>
                  <a:pt x="0" y="1408339"/>
                </a:lnTo>
                <a:lnTo>
                  <a:pt x="6334719" y="1408339"/>
                </a:lnTo>
                <a:lnTo>
                  <a:pt x="6334719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4067094" y="8378531"/>
            <a:ext cx="2200464" cy="1664351"/>
          </a:xfrm>
          <a:custGeom>
            <a:avLst/>
            <a:gdLst/>
            <a:ahLst/>
            <a:cxnLst/>
            <a:rect r="r" b="b" t="t" l="l"/>
            <a:pathLst>
              <a:path h="1664351" w="2200464">
                <a:moveTo>
                  <a:pt x="0" y="0"/>
                </a:moveTo>
                <a:lnTo>
                  <a:pt x="2200464" y="0"/>
                </a:lnTo>
                <a:lnTo>
                  <a:pt x="2200464" y="1664351"/>
                </a:lnTo>
                <a:lnTo>
                  <a:pt x="0" y="166435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2017363" y="8320684"/>
            <a:ext cx="2200464" cy="1664351"/>
          </a:xfrm>
          <a:custGeom>
            <a:avLst/>
            <a:gdLst/>
            <a:ahLst/>
            <a:cxnLst/>
            <a:rect r="r" b="b" t="t" l="l"/>
            <a:pathLst>
              <a:path h="1664351" w="2200464">
                <a:moveTo>
                  <a:pt x="0" y="0"/>
                </a:moveTo>
                <a:lnTo>
                  <a:pt x="2200464" y="0"/>
                </a:lnTo>
                <a:lnTo>
                  <a:pt x="2200464" y="1664351"/>
                </a:lnTo>
                <a:lnTo>
                  <a:pt x="0" y="166435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5620831" y="7779410"/>
            <a:ext cx="3986264" cy="2746899"/>
          </a:xfrm>
          <a:custGeom>
            <a:avLst/>
            <a:gdLst/>
            <a:ahLst/>
            <a:cxnLst/>
            <a:rect r="r" b="b" t="t" l="l"/>
            <a:pathLst>
              <a:path h="2746899" w="3986264">
                <a:moveTo>
                  <a:pt x="0" y="0"/>
                </a:moveTo>
                <a:lnTo>
                  <a:pt x="3986265" y="0"/>
                </a:lnTo>
                <a:lnTo>
                  <a:pt x="3986265" y="2746899"/>
                </a:lnTo>
                <a:lnTo>
                  <a:pt x="0" y="274689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true" flipV="false" rot="0">
            <a:off x="-1319096" y="7779410"/>
            <a:ext cx="3986264" cy="2746899"/>
          </a:xfrm>
          <a:custGeom>
            <a:avLst/>
            <a:gdLst/>
            <a:ahLst/>
            <a:cxnLst/>
            <a:rect r="r" b="b" t="t" l="l"/>
            <a:pathLst>
              <a:path h="2746899" w="3986264">
                <a:moveTo>
                  <a:pt x="3986265" y="0"/>
                </a:moveTo>
                <a:lnTo>
                  <a:pt x="0" y="0"/>
                </a:lnTo>
                <a:lnTo>
                  <a:pt x="0" y="2746899"/>
                </a:lnTo>
                <a:lnTo>
                  <a:pt x="3986265" y="2746899"/>
                </a:lnTo>
                <a:lnTo>
                  <a:pt x="3986265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7853314" y="8272657"/>
            <a:ext cx="2581372" cy="2678466"/>
          </a:xfrm>
          <a:custGeom>
            <a:avLst/>
            <a:gdLst/>
            <a:ahLst/>
            <a:cxnLst/>
            <a:rect r="r" b="b" t="t" l="l"/>
            <a:pathLst>
              <a:path h="2678466" w="2581372">
                <a:moveTo>
                  <a:pt x="0" y="0"/>
                </a:moveTo>
                <a:lnTo>
                  <a:pt x="2581372" y="0"/>
                </a:lnTo>
                <a:lnTo>
                  <a:pt x="2581372" y="2678466"/>
                </a:lnTo>
                <a:lnTo>
                  <a:pt x="0" y="267846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2667169" y="1189567"/>
            <a:ext cx="12953662" cy="8277101"/>
          </a:xfrm>
          <a:custGeom>
            <a:avLst/>
            <a:gdLst/>
            <a:ahLst/>
            <a:cxnLst/>
            <a:rect r="r" b="b" t="t" l="l"/>
            <a:pathLst>
              <a:path h="8277101" w="12953662">
                <a:moveTo>
                  <a:pt x="0" y="0"/>
                </a:moveTo>
                <a:lnTo>
                  <a:pt x="12953662" y="0"/>
                </a:lnTo>
                <a:lnTo>
                  <a:pt x="12953662" y="8277100"/>
                </a:lnTo>
                <a:lnTo>
                  <a:pt x="0" y="827710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DAGGyuhB1Qc</dc:identifier>
  <dcterms:modified xsi:type="dcterms:W3CDTF">2011-08-01T06:04:30Z</dcterms:modified>
  <cp:revision>1</cp:revision>
  <dc:title> кирпи менен коенсабакта:</dc:title>
</cp:coreProperties>
</file>