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5143500" type="screen16x9"/>
  <p:notesSz cx="6858000" cy="9144000"/>
  <p:embeddedFontLst>
    <p:embeddedFont>
      <p:font typeface="Maven Pro" panose="020B0604020202020204" charset="0"/>
      <p:regular r:id="rId15"/>
      <p:bold r:id="rId16"/>
    </p:embeddedFont>
    <p:embeddedFont>
      <p:font typeface="Nunito" pitchFamily="2" charset="-52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816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7b2d5cf260ff8987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7b2d5cf260ff8987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7b2d5cf260ff8987_3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7b2d5cf260ff8987_3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77635600182afc24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77635600182afc24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7b2d5cf260ff8987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7b2d5cf260ff8987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7b2d5cf260ff8987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7b2d5cf260ff8987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7b2d5cf260ff8987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7b2d5cf260ff8987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7b2d5cf260ff8987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7b2d5cf260ff8987_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7b2d5cf260ff8987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7b2d5cf260ff8987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7b2d5cf260ff8987_3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7b2d5cf260ff8987_3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7b2d5cf260ff8987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7b2d5cf260ff8987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7b2d5cf260ff8987_3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7b2d5cf260ff8987_3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3"/>
          <p:cNvSpPr txBox="1">
            <a:spLocks noGrp="1"/>
          </p:cNvSpPr>
          <p:nvPr>
            <p:ph type="ctrTitle"/>
          </p:nvPr>
        </p:nvSpPr>
        <p:spPr>
          <a:xfrm>
            <a:off x="311700" y="382375"/>
            <a:ext cx="8520600" cy="241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Инвалидность детей и подростков медико-социальная проблема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" name="Google Shape;32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46001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564" y="152400"/>
            <a:ext cx="6460012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4"/>
          <p:cNvSpPr txBox="1">
            <a:spLocks noGrp="1"/>
          </p:cNvSpPr>
          <p:nvPr>
            <p:ph type="ctrTitle"/>
          </p:nvPr>
        </p:nvSpPr>
        <p:spPr>
          <a:xfrm>
            <a:off x="-6" y="7"/>
            <a:ext cx="8855400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i="1"/>
              <a:t>        </a:t>
            </a:r>
            <a:endParaRPr sz="1800"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i="1"/>
              <a:t>         Вывод</a:t>
            </a:r>
            <a:endParaRPr sz="1800" i="1"/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i="1"/>
              <a:t>Почти по всему миру каждый день рождается дети с разными патологическим заболеваниями. Родители часто стесняются  своего ребенка-инвалида, старается не показываться с ним в общественных местах. И часто боятся того что они не смогут с ними жить. Эти дети не могут много, как здоровые другие дети из взрослые.  Но эти дети наделены способностями сопереживать и чужую боль и радость,  они очень восприичивы как  добру , так и злу, поэтому  важно с какой личностью они соприкасаются в своей жизни.  Так давайте же будем добрее, желанее и человечнее к  чужой  беде и относится с пониманием к  детям- инвалидом. </a:t>
            </a:r>
            <a:endParaRPr sz="1800" i="1"/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i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oogle Shape;28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350" y="355650"/>
            <a:ext cx="6310751" cy="4544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8500" y="1770762"/>
            <a:ext cx="3916275" cy="3112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725" y="279650"/>
            <a:ext cx="4099274" cy="255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425" y="183200"/>
            <a:ext cx="3304525" cy="451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37058" y="315788"/>
            <a:ext cx="4636550" cy="4511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Google Shape;30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4057" y="901618"/>
            <a:ext cx="4300549" cy="404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175" y="428500"/>
            <a:ext cx="3565250" cy="277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Google Shape;30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416150"/>
            <a:ext cx="5577825" cy="398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18"/>
          <p:cNvPicPr preferRelativeResize="0"/>
          <p:nvPr/>
        </p:nvPicPr>
        <p:blipFill rotWithShape="1">
          <a:blip r:embed="rId4">
            <a:alphaModFix/>
          </a:blip>
          <a:srcRect t="12280"/>
          <a:stretch/>
        </p:blipFill>
        <p:spPr>
          <a:xfrm>
            <a:off x="6187150" y="1410975"/>
            <a:ext cx="2727975" cy="2826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3400" y="152400"/>
            <a:ext cx="6379599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" name="Google Shape;31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4125" y="243800"/>
            <a:ext cx="4401800" cy="465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100" y="598675"/>
            <a:ext cx="3569675" cy="403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oogle Shape;32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52400"/>
            <a:ext cx="3953651" cy="483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4" name="Google Shape;324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4950" y="1070800"/>
            <a:ext cx="3953650" cy="362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Экран (16:9)</PresentationFormat>
  <Paragraphs>4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Nunito</vt:lpstr>
      <vt:lpstr>Maven Pro</vt:lpstr>
      <vt:lpstr>Momentum</vt:lpstr>
      <vt:lpstr>Инвалидность детей и подростков медико-социальная проблема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Вывод Почти по всему миру каждый день рождается дети с разными патологическим заболеваниями. Родители часто стесняются  своего ребенка-инвалида, старается не показываться с ним в общественных местах. И часто боятся того что они не смогут с ними жить. Эти дети не могут много, как здоровые другие дети из взрослые.  Но эти дети наделены способностями сопереживать и чужую боль и радость,  они очень восприичивы как  добру , так и злу, поэтому  важно с какой личностью они соприкасаются в своей жизни.  Так давайте же будем добрее, желанее и человечнее к  чужой  беде и относится с пониманием к  детям- инвалидом.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Инвалидность детей и подростков медико-социальная проблема</dc:title>
  <cp:lastModifiedBy>Аликовна Айслу</cp:lastModifiedBy>
  <cp:revision>1</cp:revision>
  <dcterms:modified xsi:type="dcterms:W3CDTF">2024-06-07T15:41:39Z</dcterms:modified>
</cp:coreProperties>
</file>