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AF0972-67D4-4011-91F9-CA9CC091A1B2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D0CEFC-2811-4628-B926-AC7D4C7F2D1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AF0972-67D4-4011-91F9-CA9CC091A1B2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D0CEFC-2811-4628-B926-AC7D4C7F2D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AF0972-67D4-4011-91F9-CA9CC091A1B2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D0CEFC-2811-4628-B926-AC7D4C7F2D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AF0972-67D4-4011-91F9-CA9CC091A1B2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D0CEFC-2811-4628-B926-AC7D4C7F2D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AF0972-67D4-4011-91F9-CA9CC091A1B2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D0CEFC-2811-4628-B926-AC7D4C7F2D1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AF0972-67D4-4011-91F9-CA9CC091A1B2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D0CEFC-2811-4628-B926-AC7D4C7F2D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AF0972-67D4-4011-91F9-CA9CC091A1B2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D0CEFC-2811-4628-B926-AC7D4C7F2D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AF0972-67D4-4011-91F9-CA9CC091A1B2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D0CEFC-2811-4628-B926-AC7D4C7F2D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AF0972-67D4-4011-91F9-CA9CC091A1B2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D0CEFC-2811-4628-B926-AC7D4C7F2D1D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AF0972-67D4-4011-91F9-CA9CC091A1B2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D0CEFC-2811-4628-B926-AC7D4C7F2D1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AF0972-67D4-4011-91F9-CA9CC091A1B2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AD0CEFC-2811-4628-B926-AC7D4C7F2D1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AAF0972-67D4-4011-91F9-CA9CC091A1B2}" type="datetimeFigureOut">
              <a:rPr lang="ru-RU" smtClean="0"/>
              <a:t>11.01.2024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AD0CEFC-2811-4628-B926-AC7D4C7F2D1D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98898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Идеология и культура Советской России периода Гражданской войны</a:t>
            </a:r>
            <a:endParaRPr lang="ru-RU" b="1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564904"/>
            <a:ext cx="5513437" cy="4003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79319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0"/>
            <a:ext cx="4608512" cy="6826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42040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6559"/>
            <a:ext cx="7992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Март 1918г. – создание поэмы А. Блока «Двенадцать»;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Появляются новые литературные группы («Скифы» и «Кузница»);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031300"/>
            <a:ext cx="4389396" cy="5580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65792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6559"/>
            <a:ext cx="799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Популярностью пользовались произведения К. С. Петрова-Водкина, К. Ф.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Юона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Б. М.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Кустодиева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117" y="836711"/>
            <a:ext cx="6759315" cy="5328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01117" y="6218754"/>
            <a:ext cx="5247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К. С. Петров-Водкин. «1918 год в Петрограде»</a:t>
            </a:r>
            <a:endParaRPr lang="ru-RU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4249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178" y="260648"/>
            <a:ext cx="7791030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59632" y="5661248"/>
            <a:ext cx="5247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К. Ф.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Юон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«Новая планета»</a:t>
            </a:r>
            <a:endParaRPr lang="ru-RU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5156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135" y="116632"/>
            <a:ext cx="7741580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63374" y="5891330"/>
            <a:ext cx="5247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Б. М. Кустодиев. «Большевик»</a:t>
            </a:r>
            <a:endParaRPr lang="ru-RU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7866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6559"/>
            <a:ext cx="770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Отдельным направлением в изобразительном искусстве стало изготовление плакатов;</a:t>
            </a:r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616690"/>
            <a:ext cx="3524258" cy="5274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08103" y="5931301"/>
            <a:ext cx="35242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Д. С.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Моор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«Ты записался добровольцем?» 1920г.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482" y="877152"/>
            <a:ext cx="3524554" cy="528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63375" y="6260662"/>
            <a:ext cx="3624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 Дени. «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Деникинская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банда»</a:t>
            </a:r>
            <a:endParaRPr lang="ru-RU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2519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719" y="-4369"/>
            <a:ext cx="4166022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49719" y="5539001"/>
            <a:ext cx="3624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 Дени. «Кулак-мироед»</a:t>
            </a:r>
            <a:endParaRPr lang="ru-RU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740" y="-4370"/>
            <a:ext cx="3616260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08102" y="5608135"/>
            <a:ext cx="352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Д. С.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Моор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«Помоги!»</a:t>
            </a:r>
            <a:endParaRPr lang="ru-RU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29329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6559"/>
            <a:ext cx="792088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Особое место в развитии плакатов занимают «Окна сатиры РОСТА» - серия плакатов, созданных в 1919-21гг. советскими поэтами и художниками, работавшими в системе Российского телеграфного агентства (В. В. Маяковский, К. Малевич, Д. С.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Моор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В. Дени и др.);</a:t>
            </a:r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1764129"/>
            <a:ext cx="3299275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44959" y="6302189"/>
            <a:ext cx="2884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 В. Маяковский</a:t>
            </a:r>
            <a:endParaRPr lang="ru-RU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0547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6559"/>
            <a:ext cx="79208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1918г. – В. И. Ленин разработал план «монументальной пропаганды», который предусматривал создание памятников героям мирового и отечественного революционного движения и уничтожение монументов, воздвигнутых в честь российских правителей и государственных деятелей Российской империи.</a:t>
            </a:r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55551"/>
            <a:ext cx="2688332" cy="4101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75134" y="6117523"/>
            <a:ext cx="2884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Л. В. Шервуд. Памятник А. Н. Радищеву.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522" y="1955552"/>
            <a:ext cx="2730926" cy="4124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879349" y="6117523"/>
            <a:ext cx="2884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С. Д. Меркулов. Монумент Карлу Марксу</a:t>
            </a:r>
            <a:endParaRPr lang="ru-RU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355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88640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просвещения и науки</a:t>
            </a:r>
            <a:endParaRPr lang="ru-RU" sz="24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764704"/>
            <a:ext cx="7776864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1918г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– ВЦИК утвердил «Положение о единой трудовой школе РСФСР»: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Поощрялось педагогическое новаторство;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Уважение к личности ребенка;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Элементы самоуправления;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Отменялась плата за обучение;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Упразднялось преподавание Закона Божьего;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Отменялись учебники, парты, домашние задания, отметки и экзамены.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1918г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– реформа правописания: из русского языка исключались некоторые буквы и менялись отдельные правила правописания;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университетах и институтах были созданы рабочие факультеты (рабфаки);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1917г.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Императорская Академия наук в Петрограде была преобразована в Российскую академию наук;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1918г.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основана Социалистическая академия общественных наук – центр мировой социалистической мысли (в планах)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513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88640"/>
            <a:ext cx="7776864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1921г.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создан Институт Красной профессуры (готовил кадры для работы в сфере идеологии);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1920г.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издан первый советский массовый букварь для обучения взрослых;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1919г.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декрет «О ликвидации неграмотности среди населения России»: все граждане в возрасте 8-50 лет, не умеющие читать и писать должны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ыли обучаться грамоте на родном или русском языке;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Создана Всероссийская чрезвычайная комиссия по ликвидации безграмотности (ликбез);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1923г.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 создано общество «Долой безграмотность»;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Лозунг: «Грамотный – обучи неграмотного!»</a:t>
            </a:r>
          </a:p>
          <a:p>
            <a:pPr algn="just"/>
            <a:endParaRPr lang="ru-RU" sz="20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Происходит формирование нового типа культуры – </a:t>
            </a:r>
            <a:r>
              <a:rPr lang="ru-RU" sz="2000" u="sng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советская культура.</a:t>
            </a:r>
          </a:p>
          <a:p>
            <a:pPr marL="2784475" indent="-2784475" algn="just"/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Культурная революция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комплекс мероприятий, реализуемых в Советской России и СССР в первые десятилетия советской власти, которые были направлены на формирование социалистической культуры.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8763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8" y="307322"/>
            <a:ext cx="4539614" cy="6153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863" y="307322"/>
            <a:ext cx="4098287" cy="6153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1235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88640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Идеология </a:t>
            </a:r>
            <a:endParaRPr lang="ru-RU" sz="24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764704"/>
            <a:ext cx="345638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Построение социализма;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Диктатура пролетариата в союзе с беднейшим крестьянством;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Вся полнота власти в руках коммунистической партии;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Пропаганда идейных установок и политических задач через систему образования.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4570" y="764704"/>
            <a:ext cx="4142349" cy="575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7529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88640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Наука  </a:t>
            </a:r>
            <a:endParaRPr lang="ru-RU" sz="24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764704"/>
            <a:ext cx="777686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Уделялось внимание восстановлению научного потенциала страны;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материальной поддержки, работавших в Советской России, ученых была создана комиссия ЦБКАБУ;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Созданы новые институты: физико-химический, физико-технический (А. Ф. Иоффе), Центральный аэродинамический институт (ЦАГИ) во главе с Н. Е. Жуковским;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библиотеки Социалистическая академия общественных наук, в последствии Фундаментальная библиотека общественных наук.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229708"/>
            <a:ext cx="5256584" cy="2628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0344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88640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Повседневная жизнь  </a:t>
            </a:r>
            <a:endParaRPr lang="ru-RU" sz="24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48064" y="764704"/>
            <a:ext cx="374441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Нехватка продовольствия и средств для отопления домов;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Ощущение бытовой незащищенности;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Советская власть стала восприниматься как наименьшее зло;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Проблема массового детского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беспризорничества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701" y="764704"/>
            <a:ext cx="3780331" cy="5676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1505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88640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Государство и религия  </a:t>
            </a:r>
            <a:endParaRPr lang="ru-RU" sz="24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764704"/>
            <a:ext cx="777686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10.1917г.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для определения устройства Церкви был созван Всероссийский поместный совет, на котором патриархом был избран митрополит Московский Тихон;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12.1917г.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издан декрет о передаче всех церковных учебных заведений в ведение Народного комиссариата просвещения и декрет о гражданском браке;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01.1918г.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принято решение о ревизии помещений Александро-Невской лавры в Петрограде для нужд Народного комиссариата государственного призрения;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23.01.1918г.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декрет «Об отделении церкви от государства и школы от церкви»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29.07.1920г.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СНК РСФСР принял решение «О ликвидации мощей во всероссийском масштабе»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300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88640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Литература и искусство  </a:t>
            </a:r>
            <a:endParaRPr lang="ru-RU" sz="24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764704"/>
            <a:ext cx="3816424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поддержку советской власти выступили поэты -  представители авангардных направлений в искусстве;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Ярким произведением В. Маяковского периода Гражданской войны стала пьеса «Мистерия-буфф». Спектакль по пьесе поставил Всеволод Мейерхольд;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1917г.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создан </a:t>
            </a: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пролеткульт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радикальная литературно-художественная и культурно-просветительская организация;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764704"/>
            <a:ext cx="3888432" cy="5504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98073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694</TotalTime>
  <Words>751</Words>
  <Application>Microsoft Office PowerPoint</Application>
  <PresentationFormat>Экран (4:3)</PresentationFormat>
  <Paragraphs>63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Солнцестояние</vt:lpstr>
      <vt:lpstr>Идеология и культура Советской России периода Гражданской войны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Идеология и культура Советской России периода Гражданской войны</dc:title>
  <dc:creator>Учитель-329</dc:creator>
  <cp:lastModifiedBy>Учитель-329</cp:lastModifiedBy>
  <cp:revision>21</cp:revision>
  <dcterms:created xsi:type="dcterms:W3CDTF">2024-01-10T05:49:11Z</dcterms:created>
  <dcterms:modified xsi:type="dcterms:W3CDTF">2024-01-11T08:28:09Z</dcterms:modified>
</cp:coreProperties>
</file>