
<file path=[Content_Types].xml><?xml version="1.0" encoding="utf-8"?>
<Types xmlns="http://schemas.openxmlformats.org/package/2006/content-types">
  <Default Extension="tmp" ContentType="image/pn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73" d="100"/>
          <a:sy n="73" d="100"/>
        </p:scale>
        <p:origin x="61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-6843" y="2059012"/>
            <a:ext cx="12195668" cy="18288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65759" y="2166364"/>
            <a:ext cx="11471565" cy="1739347"/>
          </a:xfrm>
        </p:spPr>
        <p:txBody>
          <a:bodyPr tIns="45720" bIns="45720" anchor="ctr">
            <a:normAutofit/>
          </a:bodyPr>
          <a:lstStyle>
            <a:lvl1pPr algn="ctr">
              <a:lnSpc>
                <a:spcPct val="80000"/>
              </a:lnSpc>
              <a:defRPr sz="6000" spc="15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996250"/>
            <a:ext cx="9144000" cy="1309255"/>
          </a:xfrm>
        </p:spPr>
        <p:txBody>
          <a:bodyPr>
            <a:normAutofit/>
          </a:bodyPr>
          <a:lstStyle>
            <a:lvl1pPr marL="0" indent="0" algn="ct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20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9F922C-4164-4AEE-97F8-DD01838DF6A1}" type="datetimeFigureOut">
              <a:rPr lang="ru-RU" smtClean="0"/>
              <a:t>21.06.2021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F793B2-E781-456A-A0AB-B8ADADD7FC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52238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9F922C-4164-4AEE-97F8-DD01838DF6A1}" type="datetimeFigureOut">
              <a:rPr lang="ru-RU" smtClean="0"/>
              <a:t>21.06.2021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F793B2-E781-456A-A0AB-B8ADADD7FC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75464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019312" y="0"/>
            <a:ext cx="2743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60624" y="274638"/>
            <a:ext cx="2402380" cy="589756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199" y="274638"/>
            <a:ext cx="7973291" cy="589756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422854"/>
            <a:ext cx="2743196" cy="365125"/>
          </a:xfrm>
        </p:spPr>
        <p:txBody>
          <a:bodyPr/>
          <a:lstStyle/>
          <a:p>
            <a:fld id="{5C9F922C-4164-4AEE-97F8-DD01838DF6A1}" type="datetimeFigureOut">
              <a:rPr lang="ru-RU" smtClean="0"/>
              <a:t>21.06.2021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776135" y="6422854"/>
            <a:ext cx="4279669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73048" y="6422854"/>
            <a:ext cx="879759" cy="365125"/>
          </a:xfrm>
        </p:spPr>
        <p:txBody>
          <a:bodyPr/>
          <a:lstStyle/>
          <a:p>
            <a:fld id="{10F793B2-E781-456A-A0AB-B8ADADD7FC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71860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9F922C-4164-4AEE-97F8-DD01838DF6A1}" type="datetimeFigureOut">
              <a:rPr lang="ru-RU" smtClean="0"/>
              <a:t>21.06.2021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F793B2-E781-456A-A0AB-B8ADADD7FC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05937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-6843" y="2059012"/>
            <a:ext cx="12195668" cy="18288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191" y="2208879"/>
            <a:ext cx="10515600" cy="1676400"/>
          </a:xfrm>
        </p:spPr>
        <p:txBody>
          <a:bodyPr anchor="ctr">
            <a:noAutofit/>
          </a:bodyPr>
          <a:lstStyle>
            <a:lvl1pPr algn="ctr">
              <a:lnSpc>
                <a:spcPct val="80000"/>
              </a:lnSpc>
              <a:defRPr sz="6000" b="0" spc="150" baseline="0">
                <a:solidFill>
                  <a:schemeClr val="bg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3191" y="4010334"/>
            <a:ext cx="10515600" cy="1174639"/>
          </a:xfrm>
        </p:spPr>
        <p:txBody>
          <a:bodyPr anchor="t">
            <a:normAutofit/>
          </a:bodyPr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5C9F922C-4164-4AEE-97F8-DD01838DF6A1}" type="datetimeFigureOut">
              <a:rPr lang="ru-RU" smtClean="0"/>
              <a:t>21.06.2021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0F793B2-E781-456A-A0AB-B8ADADD7FC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756311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05344" y="2011680"/>
            <a:ext cx="4754880" cy="4206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30391" y="2011680"/>
            <a:ext cx="4754880" cy="4206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9F922C-4164-4AEE-97F8-DD01838DF6A1}" type="datetimeFigureOut">
              <a:rPr lang="ru-RU" smtClean="0"/>
              <a:t>21.06.2021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F793B2-E781-456A-A0AB-B8ADADD7FC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90099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07008" y="1913470"/>
            <a:ext cx="4754880" cy="743094"/>
          </a:xfrm>
        </p:spPr>
        <p:txBody>
          <a:bodyPr anchor="ctr">
            <a:normAutofit/>
          </a:bodyPr>
          <a:lstStyle>
            <a:lvl1pPr marL="0" indent="0">
              <a:buNone/>
              <a:defRPr sz="21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07008" y="2656566"/>
            <a:ext cx="4754880" cy="35661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31230" y="1913470"/>
            <a:ext cx="4754880" cy="743094"/>
          </a:xfrm>
        </p:spPr>
        <p:txBody>
          <a:bodyPr anchor="ctr">
            <a:normAutofit/>
          </a:bodyPr>
          <a:lstStyle>
            <a:lvl1pPr marL="0" indent="0">
              <a:buNone/>
              <a:defRPr sz="21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31230" y="2656564"/>
            <a:ext cx="4754880" cy="35661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9F922C-4164-4AEE-97F8-DD01838DF6A1}" type="datetimeFigureOut">
              <a:rPr lang="ru-RU" smtClean="0"/>
              <a:t>21.06.2021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F793B2-E781-456A-A0AB-B8ADADD7FC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7682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9F922C-4164-4AEE-97F8-DD01838DF6A1}" type="datetimeFigureOut">
              <a:rPr lang="ru-RU" smtClean="0"/>
              <a:t>21.06.2021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F793B2-E781-456A-A0AB-B8ADADD7FC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56918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9F922C-4164-4AEE-97F8-DD01838DF6A1}" type="datetimeFigureOut">
              <a:rPr lang="ru-RU" smtClean="0"/>
              <a:t>21.06.2021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F793B2-E781-456A-A0AB-B8ADADD7FC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53606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07008" y="2120054"/>
            <a:ext cx="6126480" cy="41148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789023" y="2147486"/>
            <a:ext cx="3200400" cy="3432319"/>
          </a:xfrm>
        </p:spPr>
        <p:txBody>
          <a:bodyPr>
            <a:normAutofit/>
          </a:bodyPr>
          <a:lstStyle>
            <a:lvl1pPr marL="0" indent="0">
              <a:lnSpc>
                <a:spcPct val="95000"/>
              </a:lnSpc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9F922C-4164-4AEE-97F8-DD01838DF6A1}" type="datetimeFigureOut">
              <a:rPr lang="ru-RU" smtClean="0"/>
              <a:t>21.06.2021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F793B2-E781-456A-A0AB-B8ADADD7FC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49502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280160" y="2211494"/>
            <a:ext cx="6126480" cy="3931920"/>
          </a:xfrm>
          <a:solidFill>
            <a:schemeClr val="tx2">
              <a:lumMod val="60000"/>
              <a:lumOff val="40000"/>
            </a:schemeClr>
          </a:solidFill>
        </p:spPr>
        <p:txBody>
          <a:bodyPr tIns="365760" anchor="t"/>
          <a:lstStyle>
            <a:lvl1pPr marL="0" indent="0" algn="ctr">
              <a:buNone/>
              <a:defRPr sz="3200">
                <a:solidFill>
                  <a:schemeClr val="tx1">
                    <a:lumMod val="50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790688" y="2150621"/>
            <a:ext cx="3200400" cy="3429000"/>
          </a:xfrm>
        </p:spPr>
        <p:txBody>
          <a:bodyPr>
            <a:normAutofit/>
          </a:bodyPr>
          <a:lstStyle>
            <a:lvl1pPr marL="0" indent="0">
              <a:lnSpc>
                <a:spcPct val="95000"/>
              </a:lnSpc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9F922C-4164-4AEE-97F8-DD01838DF6A1}" type="datetimeFigureOut">
              <a:rPr lang="ru-RU" smtClean="0"/>
              <a:t>21.06.2021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F793B2-E781-456A-A0AB-B8ADADD7FC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91179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483" y="176109"/>
            <a:ext cx="12188952" cy="164591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02919" y="284176"/>
            <a:ext cx="9784080" cy="1508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02919" y="2011680"/>
            <a:ext cx="9784080" cy="42062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02266" y="6422854"/>
            <a:ext cx="3000894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l">
              <a:defRPr sz="1050">
                <a:solidFill>
                  <a:schemeClr val="tx1"/>
                </a:solidFill>
              </a:defRPr>
            </a:lvl1pPr>
          </a:lstStyle>
          <a:p>
            <a:fld id="{5C9F922C-4164-4AEE-97F8-DD01838DF6A1}" type="datetimeFigureOut">
              <a:rPr lang="ru-RU" smtClean="0"/>
              <a:t>21.06.2021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596471" y="6422854"/>
            <a:ext cx="504444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58927" y="6422854"/>
            <a:ext cx="946264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 b="0">
                <a:solidFill>
                  <a:schemeClr val="tx1"/>
                </a:solidFill>
              </a:defRPr>
            </a:lvl1pPr>
          </a:lstStyle>
          <a:p>
            <a:fld id="{10F793B2-E781-456A-A0AB-B8ADADD7FC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46800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39" r:id="rId1"/>
    <p:sldLayoutId id="2147483740" r:id="rId2"/>
    <p:sldLayoutId id="2147483741" r:id="rId3"/>
    <p:sldLayoutId id="2147483742" r:id="rId4"/>
    <p:sldLayoutId id="2147483743" r:id="rId5"/>
    <p:sldLayoutId id="2147483744" r:id="rId6"/>
    <p:sldLayoutId id="2147483745" r:id="rId7"/>
    <p:sldLayoutId id="2147483746" r:id="rId8"/>
    <p:sldLayoutId id="2147483747" r:id="rId9"/>
    <p:sldLayoutId id="2147483748" r:id="rId10"/>
    <p:sldLayoutId id="2147483749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000" kern="1200" cap="all" baseline="0">
          <a:solidFill>
            <a:schemeClr val="bg2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tx1"/>
        </a:buClr>
        <a:buFont typeface="Wingdings" pitchFamily="2" charset="2"/>
        <a:buChar char="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41148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64008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86868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09728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2846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4718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629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18062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mp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Lesson </a:t>
            </a:r>
            <a:r>
              <a:rPr lang="ru-RU" dirty="0" smtClean="0"/>
              <a:t>8</a:t>
            </a:r>
            <a:r>
              <a:rPr lang="en-US" dirty="0" smtClean="0"/>
              <a:t>H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7874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Вырезка экрана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62" t="19766" r="1"/>
          <a:stretch/>
        </p:blipFill>
        <p:spPr>
          <a:xfrm>
            <a:off x="1672046" y="1907176"/>
            <a:ext cx="8904786" cy="354308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540765" y="875211"/>
            <a:ext cx="716734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i="1" dirty="0" smtClean="0"/>
              <a:t>Look at these pictures and guess the topic of the lesson</a:t>
            </a:r>
            <a:endParaRPr lang="ru-RU" sz="2400" i="1" dirty="0"/>
          </a:p>
        </p:txBody>
      </p:sp>
    </p:spTree>
    <p:extLst>
      <p:ext uri="{BB962C8B-B14F-4D97-AF65-F5344CB8AC3E}">
        <p14:creationId xmlns:p14="http://schemas.microsoft.com/office/powerpoint/2010/main" val="2044304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nformal_letters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8015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04297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730" y="0"/>
            <a:ext cx="1222373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787641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nformal_Letter_Writing_(2)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2677"/>
            <a:ext cx="12192000" cy="68553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4502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каймление">
  <a:themeElements>
    <a:clrScheme name="Окаймление">
      <a:dk1>
        <a:srgbClr val="2C2C2C"/>
      </a:dk1>
      <a:lt1>
        <a:srgbClr val="FFFFFF"/>
      </a:lt1>
      <a:dk2>
        <a:srgbClr val="099BDD"/>
      </a:dk2>
      <a:lt2>
        <a:srgbClr val="F2F2F2"/>
      </a:lt2>
      <a:accent1>
        <a:srgbClr val="FFC000"/>
      </a:accent1>
      <a:accent2>
        <a:srgbClr val="A5D028"/>
      </a:accent2>
      <a:accent3>
        <a:srgbClr val="08CC78"/>
      </a:accent3>
      <a:accent4>
        <a:srgbClr val="F24099"/>
      </a:accent4>
      <a:accent5>
        <a:srgbClr val="828288"/>
      </a:accent5>
      <a:accent6>
        <a:srgbClr val="F56617"/>
      </a:accent6>
      <a:hlink>
        <a:srgbClr val="005DBA"/>
      </a:hlink>
      <a:folHlink>
        <a:srgbClr val="6C606A"/>
      </a:folHlink>
    </a:clrScheme>
    <a:fontScheme name="Окаймление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Окаймление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120000"/>
                <a:lumMod val="107000"/>
              </a:schemeClr>
            </a:gs>
            <a:gs pos="50000">
              <a:schemeClr val="phClr">
                <a:tint val="70000"/>
                <a:satMod val="124000"/>
                <a:lumMod val="103000"/>
              </a:schemeClr>
            </a:gs>
            <a:gs pos="100000">
              <a:schemeClr val="phClr">
                <a:tint val="85000"/>
                <a:satMod val="12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5000"/>
                <a:shade val="98000"/>
                <a:satMod val="110000"/>
                <a:lumMod val="103000"/>
              </a:schemeClr>
            </a:gs>
            <a:gs pos="50000">
              <a:schemeClr val="phClr">
                <a:shade val="85000"/>
                <a:satMod val="105000"/>
                <a:lumMod val="100000"/>
              </a:schemeClr>
            </a:gs>
            <a:gs pos="100000">
              <a:schemeClr val="phClr">
                <a:shade val="60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5875" dir="5400000" algn="ctr" rotWithShape="0">
              <a:srgbClr val="000000">
                <a:alpha val="68000"/>
              </a:srgbClr>
            </a:outerShdw>
          </a:effectLst>
        </a:effectStyle>
        <a:effectStyle>
          <a:effectLst>
            <a:outerShdw blurRad="88900" dist="2794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/>
              <a:schemeClr val="phClr">
                <a:shade val="91000"/>
                <a:satMod val="105000"/>
              </a:schemeClr>
            </a:duotone>
          </a:blip>
          <a:tile tx="0" ty="0" sx="100000" sy="100000" flip="none" algn="tl"/>
        </a:blipFill>
        <a:gradFill rotWithShape="1">
          <a:gsLst>
            <a:gs pos="0">
              <a:schemeClr val="phClr">
                <a:tint val="100000"/>
                <a:shade val="0"/>
                <a:satMod val="100000"/>
              </a:schemeClr>
            </a:gs>
            <a:gs pos="100000">
              <a:schemeClr val="phClr">
                <a:shade val="100000"/>
                <a:satMod val="10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nded" id="{98DFF888-2449-4D28-977C-6306C017633E}" vid="{9792607F-9579-4224-82FF-9C88C3E1E53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TM03090430[[fn=Окаймление]]</Template>
  <TotalTime>183</TotalTime>
  <Words>14</Words>
  <Application>Microsoft Office PowerPoint</Application>
  <PresentationFormat>Широкоэкранный</PresentationFormat>
  <Paragraphs>2</Paragraphs>
  <Slides>6</Slides>
  <Notes>0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9" baseType="lpstr">
      <vt:lpstr>Corbel</vt:lpstr>
      <vt:lpstr>Wingdings</vt:lpstr>
      <vt:lpstr>Окаймление</vt:lpstr>
      <vt:lpstr>Lesson 8H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Hewlett-Packard 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Акопян Нарине Степановна</dc:creator>
  <cp:lastModifiedBy>Teacher</cp:lastModifiedBy>
  <cp:revision>8</cp:revision>
  <dcterms:created xsi:type="dcterms:W3CDTF">2020-11-21T17:15:29Z</dcterms:created>
  <dcterms:modified xsi:type="dcterms:W3CDTF">2021-06-21T07:36:55Z</dcterms:modified>
</cp:coreProperties>
</file>