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80" r:id="rId20"/>
    <p:sldId id="281" r:id="rId21"/>
    <p:sldId id="274" r:id="rId22"/>
    <p:sldId id="275" r:id="rId23"/>
    <p:sldId id="276" r:id="rId24"/>
    <p:sldId id="277" r:id="rId2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91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47F51-3C9E-4427-94CE-FFB3A2FDF461}" type="datetimeFigureOut">
              <a:rPr lang="ru-RU" smtClean="0"/>
              <a:t>28.02.2024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31032-6AFA-4D48-9565-6D19442F1A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368260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47F51-3C9E-4427-94CE-FFB3A2FDF461}" type="datetimeFigureOut">
              <a:rPr lang="ru-RU" smtClean="0"/>
              <a:t>28.02.2024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31032-6AFA-4D48-9565-6D19442F1A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18631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47F51-3C9E-4427-94CE-FFB3A2FDF461}" type="datetimeFigureOut">
              <a:rPr lang="ru-RU" smtClean="0"/>
              <a:t>28.02.2024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31032-6AFA-4D48-9565-6D19442F1A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69059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47F51-3C9E-4427-94CE-FFB3A2FDF461}" type="datetimeFigureOut">
              <a:rPr lang="ru-RU" smtClean="0"/>
              <a:t>28.02.2024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31032-6AFA-4D48-9565-6D19442F1A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60969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47F51-3C9E-4427-94CE-FFB3A2FDF461}" type="datetimeFigureOut">
              <a:rPr lang="ru-RU" smtClean="0"/>
              <a:t>28.02.2024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31032-6AFA-4D48-9565-6D19442F1A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114066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47F51-3C9E-4427-94CE-FFB3A2FDF461}" type="datetimeFigureOut">
              <a:rPr lang="ru-RU" smtClean="0"/>
              <a:t>28.02.2024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31032-6AFA-4D48-9565-6D19442F1A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32510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47F51-3C9E-4427-94CE-FFB3A2FDF461}" type="datetimeFigureOut">
              <a:rPr lang="ru-RU" smtClean="0"/>
              <a:t>28.02.2024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31032-6AFA-4D48-9565-6D19442F1AD1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1357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47F51-3C9E-4427-94CE-FFB3A2FDF461}" type="datetimeFigureOut">
              <a:rPr lang="ru-RU" smtClean="0"/>
              <a:t>28.02.2024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31032-6AFA-4D48-9565-6D19442F1A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50934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47F51-3C9E-4427-94CE-FFB3A2FDF461}" type="datetimeFigureOut">
              <a:rPr lang="ru-RU" smtClean="0"/>
              <a:t>28.02.2024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31032-6AFA-4D48-9565-6D19442F1A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29269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47F51-3C9E-4427-94CE-FFB3A2FDF461}" type="datetimeFigureOut">
              <a:rPr lang="ru-RU" smtClean="0"/>
              <a:t>28.02.2024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31032-6AFA-4D48-9565-6D19442F1A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52470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01C47F51-3C9E-4427-94CE-FFB3A2FDF461}" type="datetimeFigureOut">
              <a:rPr lang="ru-RU" smtClean="0"/>
              <a:t>28.02.2024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B31032-6AFA-4D48-9565-6D19442F1A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1419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01C47F51-3C9E-4427-94CE-FFB3A2FDF461}" type="datetimeFigureOut">
              <a:rPr lang="ru-RU" smtClean="0"/>
              <a:t>28.02.2024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80B31032-6AFA-4D48-9565-6D19442F1A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40381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E5F3E8-FD46-AFF4-CFAB-C121CD18B9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06678" y="513699"/>
            <a:ext cx="8991600" cy="1645920"/>
          </a:xfrm>
        </p:spPr>
        <p:txBody>
          <a:bodyPr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Искусство советской России в 1920-е гг.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D9766D9-958B-F278-08CB-554A849FAB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00" y="2462059"/>
            <a:ext cx="4876800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94767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9900B0E-008C-721E-5BD3-0FA549D808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853" y="145793"/>
            <a:ext cx="7727333" cy="601186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7912E11-E0B3-3F0E-1CD2-F114D749BB3E}"/>
              </a:ext>
            </a:extLst>
          </p:cNvPr>
          <p:cNvSpPr txBox="1"/>
          <p:nvPr/>
        </p:nvSpPr>
        <p:spPr>
          <a:xfrm>
            <a:off x="2035277" y="6209071"/>
            <a:ext cx="74036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«Заседание сельской ячейки». Е. М. Чепцов.</a:t>
            </a:r>
          </a:p>
        </p:txBody>
      </p:sp>
    </p:spTree>
    <p:extLst>
      <p:ext uri="{BB962C8B-B14F-4D97-AF65-F5344CB8AC3E}">
        <p14:creationId xmlns:p14="http://schemas.microsoft.com/office/powerpoint/2010/main" val="17603305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1185FE7-63A2-B1C2-3C39-B7FA7A13CF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710" y="0"/>
            <a:ext cx="4178384" cy="68580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CC9D915-2964-5339-8C84-16ADEB58DC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66584" y="0"/>
            <a:ext cx="4505706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9F4141F-5C48-3295-2767-355149EA55A0}"/>
              </a:ext>
            </a:extLst>
          </p:cNvPr>
          <p:cNvSpPr txBox="1"/>
          <p:nvPr/>
        </p:nvSpPr>
        <p:spPr>
          <a:xfrm>
            <a:off x="4630830" y="1902542"/>
            <a:ext cx="26030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«Делегатка» и «Председательница». Г. Г. Ряжский.</a:t>
            </a:r>
          </a:p>
        </p:txBody>
      </p:sp>
    </p:spTree>
    <p:extLst>
      <p:ext uri="{BB962C8B-B14F-4D97-AF65-F5344CB8AC3E}">
        <p14:creationId xmlns:p14="http://schemas.microsoft.com/office/powerpoint/2010/main" val="38447576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98C8AC3-4C0A-B5FF-7144-DBBA067CE2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6851" y="43171"/>
            <a:ext cx="5766619" cy="677165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65114BF-8164-40C6-9983-95AE2852485A}"/>
              </a:ext>
            </a:extLst>
          </p:cNvPr>
          <p:cNvSpPr txBox="1"/>
          <p:nvPr/>
        </p:nvSpPr>
        <p:spPr>
          <a:xfrm>
            <a:off x="7624752" y="2374490"/>
            <a:ext cx="33922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«Портрет Д. А, Фурманова». С. В. Малютин</a:t>
            </a:r>
          </a:p>
        </p:txBody>
      </p:sp>
    </p:spTree>
    <p:extLst>
      <p:ext uri="{BB962C8B-B14F-4D97-AF65-F5344CB8AC3E}">
        <p14:creationId xmlns:p14="http://schemas.microsoft.com/office/powerpoint/2010/main" val="42028772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74C4707-CEB6-B560-6C86-5B338FC40D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1709" y="0"/>
            <a:ext cx="8588581" cy="621598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34F1315-CAE4-4A94-58A8-AE49A8239668}"/>
              </a:ext>
            </a:extLst>
          </p:cNvPr>
          <p:cNvSpPr txBox="1"/>
          <p:nvPr/>
        </p:nvSpPr>
        <p:spPr>
          <a:xfrm>
            <a:off x="2035277" y="6209071"/>
            <a:ext cx="74036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«Тачанка». М. Б. Греков.</a:t>
            </a:r>
          </a:p>
        </p:txBody>
      </p:sp>
    </p:spTree>
    <p:extLst>
      <p:ext uri="{BB962C8B-B14F-4D97-AF65-F5344CB8AC3E}">
        <p14:creationId xmlns:p14="http://schemas.microsoft.com/office/powerpoint/2010/main" val="13811081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4C42B03-B037-B79D-69DC-0F80866C0635}"/>
              </a:ext>
            </a:extLst>
          </p:cNvPr>
          <p:cNvSpPr txBox="1"/>
          <p:nvPr/>
        </p:nvSpPr>
        <p:spPr>
          <a:xfrm>
            <a:off x="1740310" y="206477"/>
            <a:ext cx="47047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Скульптура 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A0CD0A6-10AD-51BC-1A98-B82E0043339D}"/>
              </a:ext>
            </a:extLst>
          </p:cNvPr>
          <p:cNvSpPr txBox="1"/>
          <p:nvPr/>
        </p:nvSpPr>
        <p:spPr>
          <a:xfrm>
            <a:off x="469490" y="791252"/>
            <a:ext cx="694894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Советские скульпторы создавали произведения, которые соответствовали идее героических, монументальных, идеологически выверенных форм.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A2E5B9D-178E-B5EF-6208-CB150F4FDF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6244" y="0"/>
            <a:ext cx="4344137" cy="634180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38FA0E4-E592-97E9-294A-A08C8265638D}"/>
              </a:ext>
            </a:extLst>
          </p:cNvPr>
          <p:cNvSpPr txBox="1"/>
          <p:nvPr/>
        </p:nvSpPr>
        <p:spPr>
          <a:xfrm>
            <a:off x="7796244" y="6363617"/>
            <a:ext cx="36428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«Крестьянка». В. И. Мухина.</a:t>
            </a:r>
          </a:p>
        </p:txBody>
      </p:sp>
    </p:spTree>
    <p:extLst>
      <p:ext uri="{BB962C8B-B14F-4D97-AF65-F5344CB8AC3E}">
        <p14:creationId xmlns:p14="http://schemas.microsoft.com/office/powerpoint/2010/main" val="1054367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9BDBBD7-0363-3E73-CCFD-330A8056DC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9697" y="0"/>
            <a:ext cx="6161484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7F06759-39A0-9EEB-9EAC-106C93254A41}"/>
              </a:ext>
            </a:extLst>
          </p:cNvPr>
          <p:cNvSpPr txBox="1"/>
          <p:nvPr/>
        </p:nvSpPr>
        <p:spPr>
          <a:xfrm>
            <a:off x="7678257" y="1688378"/>
            <a:ext cx="36428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«Булыжник – оружие пролетариата». И. Д. Шадр.</a:t>
            </a:r>
          </a:p>
        </p:txBody>
      </p:sp>
    </p:spTree>
    <p:extLst>
      <p:ext uri="{BB962C8B-B14F-4D97-AF65-F5344CB8AC3E}">
        <p14:creationId xmlns:p14="http://schemas.microsoft.com/office/powerpoint/2010/main" val="16743632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1E86C22-C919-1D56-9B07-4459D9CA05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9871" y="0"/>
            <a:ext cx="51435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F0FCED2-89E3-6C0A-E7F3-425782C4724F}"/>
              </a:ext>
            </a:extLst>
          </p:cNvPr>
          <p:cNvSpPr txBox="1"/>
          <p:nvPr/>
        </p:nvSpPr>
        <p:spPr>
          <a:xfrm>
            <a:off x="7029328" y="2307810"/>
            <a:ext cx="36428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«Октябрь». А. Т. Матвеев</a:t>
            </a:r>
          </a:p>
        </p:txBody>
      </p:sp>
    </p:spTree>
    <p:extLst>
      <p:ext uri="{BB962C8B-B14F-4D97-AF65-F5344CB8AC3E}">
        <p14:creationId xmlns:p14="http://schemas.microsoft.com/office/powerpoint/2010/main" val="10769066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4A821E5-0C49-4A36-7F81-05DEC1B8CD9A}"/>
              </a:ext>
            </a:extLst>
          </p:cNvPr>
          <p:cNvSpPr txBox="1"/>
          <p:nvPr/>
        </p:nvSpPr>
        <p:spPr>
          <a:xfrm>
            <a:off x="3465871" y="117987"/>
            <a:ext cx="47047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Архитектура  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717BB94-12A3-5B5A-3338-7A83B2472D6A}"/>
              </a:ext>
            </a:extLst>
          </p:cNvPr>
          <p:cNvSpPr txBox="1"/>
          <p:nvPr/>
        </p:nvSpPr>
        <p:spPr>
          <a:xfrm>
            <a:off x="469490" y="791252"/>
            <a:ext cx="115209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архитектуры был характерен стиль конструктивизма, который отличался простотой форм и утилитарностью, то есть практической полезностью.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0A57DA4-41A7-B472-E3F9-E380ADC47C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678" y="1820523"/>
            <a:ext cx="7015316" cy="491949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06A62CB-01AC-04F6-F6F1-BE2ED991BE3A}"/>
              </a:ext>
            </a:extLst>
          </p:cNvPr>
          <p:cNvSpPr txBox="1"/>
          <p:nvPr/>
        </p:nvSpPr>
        <p:spPr>
          <a:xfrm>
            <a:off x="8170606" y="3266455"/>
            <a:ext cx="36428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Дом культуры им. И. В. Русакова. К. С. Мельников</a:t>
            </a:r>
          </a:p>
        </p:txBody>
      </p:sp>
    </p:spTree>
    <p:extLst>
      <p:ext uri="{BB962C8B-B14F-4D97-AF65-F5344CB8AC3E}">
        <p14:creationId xmlns:p14="http://schemas.microsoft.com/office/powerpoint/2010/main" val="26440549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DF23A72-43AA-56AA-2C2C-9F4F6ED595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368" y="171245"/>
            <a:ext cx="9837174" cy="6558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4042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2A659B7-0FA7-A7A9-01FB-882335D744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802" y="176442"/>
            <a:ext cx="6535185" cy="650511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B252DC6-9DB1-9522-4B42-C4CA7115E3BB}"/>
              </a:ext>
            </a:extLst>
          </p:cNvPr>
          <p:cNvSpPr txBox="1"/>
          <p:nvPr/>
        </p:nvSpPr>
        <p:spPr>
          <a:xfrm>
            <a:off x="7795345" y="2425796"/>
            <a:ext cx="38853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Дом-мастерская К. С. Мельникова в Кривоарбатском переулке.</a:t>
            </a:r>
          </a:p>
        </p:txBody>
      </p:sp>
    </p:spTree>
    <p:extLst>
      <p:ext uri="{BB962C8B-B14F-4D97-AF65-F5344CB8AC3E}">
        <p14:creationId xmlns:p14="http://schemas.microsoft.com/office/powerpoint/2010/main" val="21315888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2A1173-1E6F-8E70-8D5E-C85D347ACC42}"/>
              </a:ext>
            </a:extLst>
          </p:cNvPr>
          <p:cNvSpPr txBox="1"/>
          <p:nvPr/>
        </p:nvSpPr>
        <p:spPr>
          <a:xfrm>
            <a:off x="3952568" y="206477"/>
            <a:ext cx="47047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Живопись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88553A0-621B-EB6D-9B46-4C8E0778921B}"/>
              </a:ext>
            </a:extLst>
          </p:cNvPr>
          <p:cNvSpPr txBox="1"/>
          <p:nvPr/>
        </p:nvSpPr>
        <p:spPr>
          <a:xfrm>
            <a:off x="469490" y="1233704"/>
            <a:ext cx="1125302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Созданы Российская ассоциация пролетарских музыкантов (РАПМ) и Ассоциация художников революционной России (АХРР);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авангардизме работали: К. С. Малевич (основоположник супрематизма), П. П. Кончаловский, К. С. Петров-Водкин;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Складывается стиль </a:t>
            </a:r>
            <a:r>
              <a:rPr lang="ru-RU" sz="2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социалистического реализма 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стиль, для которого характерно отражение и героизация советской действительности: И. И. Бродский, Б. Н. Яковлев, Б. В. Иогансон, Е. М. Чепцов, Г. Г. Ряжский, С. В. Малютин, М. Б. Греков.</a:t>
            </a:r>
          </a:p>
        </p:txBody>
      </p:sp>
    </p:spTree>
    <p:extLst>
      <p:ext uri="{BB962C8B-B14F-4D97-AF65-F5344CB8AC3E}">
        <p14:creationId xmlns:p14="http://schemas.microsoft.com/office/powerpoint/2010/main" val="9757603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738EF57-D025-310D-4C6C-38EF51B05B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53017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A15B729-FFD0-D5F7-60D2-7CF1D51A3D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06" y="0"/>
            <a:ext cx="5127477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E405E44-857B-188B-1E4F-D50A44BB7302}"/>
              </a:ext>
            </a:extLst>
          </p:cNvPr>
          <p:cNvSpPr txBox="1"/>
          <p:nvPr/>
        </p:nvSpPr>
        <p:spPr>
          <a:xfrm>
            <a:off x="7258642" y="2322558"/>
            <a:ext cx="36428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Модель памятника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III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Интернационалу. В. Е. Татлин.</a:t>
            </a:r>
          </a:p>
        </p:txBody>
      </p:sp>
    </p:spTree>
    <p:extLst>
      <p:ext uri="{BB962C8B-B14F-4D97-AF65-F5344CB8AC3E}">
        <p14:creationId xmlns:p14="http://schemas.microsoft.com/office/powerpoint/2010/main" val="280319824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E1D9BF7-7AF7-4E9F-EFCD-6558B46D66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1973" y="0"/>
            <a:ext cx="9228054" cy="614819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0A6F47E-DD1F-2B45-730B-D88ADE9FD6D8}"/>
              </a:ext>
            </a:extLst>
          </p:cNvPr>
          <p:cNvSpPr txBox="1"/>
          <p:nvPr/>
        </p:nvSpPr>
        <p:spPr>
          <a:xfrm>
            <a:off x="1786990" y="6314908"/>
            <a:ext cx="78732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Дом культуры ЗИЛ. Братья Веснины.</a:t>
            </a:r>
          </a:p>
        </p:txBody>
      </p:sp>
    </p:spTree>
    <p:extLst>
      <p:ext uri="{BB962C8B-B14F-4D97-AF65-F5344CB8AC3E}">
        <p14:creationId xmlns:p14="http://schemas.microsoft.com/office/powerpoint/2010/main" val="85747196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69EC7AE-735A-C72E-55F8-40AE7858BA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0101" y="206477"/>
            <a:ext cx="9825938" cy="6534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476766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CEF1B87-7BB5-75E8-D822-E221E67025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2826" y="0"/>
            <a:ext cx="9130646" cy="622381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F82540D-AFA0-E480-8725-0CE770D464C5}"/>
              </a:ext>
            </a:extLst>
          </p:cNvPr>
          <p:cNvSpPr txBox="1"/>
          <p:nvPr/>
        </p:nvSpPr>
        <p:spPr>
          <a:xfrm>
            <a:off x="1786990" y="6314908"/>
            <a:ext cx="78732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Дом культуры им. С. М. Зуева. И. А. Голосов.</a:t>
            </a:r>
          </a:p>
        </p:txBody>
      </p:sp>
    </p:spTree>
    <p:extLst>
      <p:ext uri="{BB962C8B-B14F-4D97-AF65-F5344CB8AC3E}">
        <p14:creationId xmlns:p14="http://schemas.microsoft.com/office/powerpoint/2010/main" val="19376482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олова крестьянина - Малевич К.С. Подробное описание экспоната, аудиогид,  интересные факты. Официальный сайт Artefact">
            <a:extLst>
              <a:ext uri="{FF2B5EF4-FFF2-40B4-BE49-F238E27FC236}">
                <a16:creationId xmlns:a16="http://schemas.microsoft.com/office/drawing/2014/main" id="{13795F6B-967B-0FF0-49EA-7AB1C22AD9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3530" y="0"/>
            <a:ext cx="512286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5B33466-B3B0-9E8E-7029-AE1192FCDC1E}"/>
              </a:ext>
            </a:extLst>
          </p:cNvPr>
          <p:cNvSpPr txBox="1"/>
          <p:nvPr/>
        </p:nvSpPr>
        <p:spPr>
          <a:xfrm>
            <a:off x="6681019" y="2315497"/>
            <a:ext cx="44835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«Голова крестьянина». К. С. Малевич</a:t>
            </a:r>
          </a:p>
        </p:txBody>
      </p:sp>
    </p:spTree>
    <p:extLst>
      <p:ext uri="{BB962C8B-B14F-4D97-AF65-F5344CB8AC3E}">
        <p14:creationId xmlns:p14="http://schemas.microsoft.com/office/powerpoint/2010/main" val="38899028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91B87D1-50AF-2A41-F8C5-B437E830A3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3616" y="129048"/>
            <a:ext cx="7094822" cy="596203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B7DBD0F-6D5D-369D-CB77-1C2571273307}"/>
              </a:ext>
            </a:extLst>
          </p:cNvPr>
          <p:cNvSpPr txBox="1"/>
          <p:nvPr/>
        </p:nvSpPr>
        <p:spPr>
          <a:xfrm>
            <a:off x="2698955" y="6209071"/>
            <a:ext cx="44835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«Мальчик в парке». П. П. Кончаловский</a:t>
            </a:r>
          </a:p>
        </p:txBody>
      </p:sp>
    </p:spTree>
    <p:extLst>
      <p:ext uri="{BB962C8B-B14F-4D97-AF65-F5344CB8AC3E}">
        <p14:creationId xmlns:p14="http://schemas.microsoft.com/office/powerpoint/2010/main" val="10054763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C593FB3-9C89-38B4-03F1-027D25D3B7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7471" y="56568"/>
            <a:ext cx="5339684" cy="674486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93801D9-714A-A8DD-790F-46E328CDFF4F}"/>
              </a:ext>
            </a:extLst>
          </p:cNvPr>
          <p:cNvSpPr txBox="1"/>
          <p:nvPr/>
        </p:nvSpPr>
        <p:spPr>
          <a:xfrm>
            <a:off x="6681019" y="2315497"/>
            <a:ext cx="34511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«Фрукты на синей скатерти». К. С. Петров-Водкин</a:t>
            </a:r>
          </a:p>
        </p:txBody>
      </p:sp>
    </p:spTree>
    <p:extLst>
      <p:ext uri="{BB962C8B-B14F-4D97-AF65-F5344CB8AC3E}">
        <p14:creationId xmlns:p14="http://schemas.microsoft.com/office/powerpoint/2010/main" val="7962863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1D52801-34DA-A403-42A6-04C6291B34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9587" y="138572"/>
            <a:ext cx="9011265" cy="601739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A77A2B0-EF78-D3C8-8EEF-5B42641A70AB}"/>
              </a:ext>
            </a:extLst>
          </p:cNvPr>
          <p:cNvSpPr txBox="1"/>
          <p:nvPr/>
        </p:nvSpPr>
        <p:spPr>
          <a:xfrm>
            <a:off x="1489587" y="6209071"/>
            <a:ext cx="74036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«Расстрел 26 бакинских комиссаров». И. И. Бродский</a:t>
            </a:r>
          </a:p>
        </p:txBody>
      </p:sp>
    </p:spTree>
    <p:extLst>
      <p:ext uri="{BB962C8B-B14F-4D97-AF65-F5344CB8AC3E}">
        <p14:creationId xmlns:p14="http://schemas.microsoft.com/office/powerpoint/2010/main" val="1476884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EFE65A0-57AA-3EDE-634F-64ECCBC60D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7378" y="86675"/>
            <a:ext cx="8529732" cy="594748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86D59D4-E435-C32A-1D65-673564511E63}"/>
              </a:ext>
            </a:extLst>
          </p:cNvPr>
          <p:cNvSpPr txBox="1"/>
          <p:nvPr/>
        </p:nvSpPr>
        <p:spPr>
          <a:xfrm>
            <a:off x="2035277" y="6209071"/>
            <a:ext cx="74036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«Транспорт налаживается». Б. Н. Яковлев.</a:t>
            </a:r>
          </a:p>
        </p:txBody>
      </p:sp>
    </p:spTree>
    <p:extLst>
      <p:ext uri="{BB962C8B-B14F-4D97-AF65-F5344CB8AC3E}">
        <p14:creationId xmlns:p14="http://schemas.microsoft.com/office/powerpoint/2010/main" val="17232299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113ECCA-2AC9-8C40-6B3E-01761C1A29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127" y="176980"/>
            <a:ext cx="10493541" cy="592885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131DBBE-DE05-0A68-6646-B1E13FDB0D1E}"/>
              </a:ext>
            </a:extLst>
          </p:cNvPr>
          <p:cNvSpPr txBox="1"/>
          <p:nvPr/>
        </p:nvSpPr>
        <p:spPr>
          <a:xfrm>
            <a:off x="2035277" y="6209071"/>
            <a:ext cx="74036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«Советский суд». Б. В. Иогансон.</a:t>
            </a:r>
          </a:p>
        </p:txBody>
      </p:sp>
    </p:spTree>
    <p:extLst>
      <p:ext uri="{BB962C8B-B14F-4D97-AF65-F5344CB8AC3E}">
        <p14:creationId xmlns:p14="http://schemas.microsoft.com/office/powerpoint/2010/main" val="16946486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96A0129-CC0D-CEFF-5D8C-CCFE4C2BE6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5007" y="0"/>
            <a:ext cx="5195455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2B23940-B00D-BBC2-3AAE-E7852761A59B}"/>
              </a:ext>
            </a:extLst>
          </p:cNvPr>
          <p:cNvSpPr txBox="1"/>
          <p:nvPr/>
        </p:nvSpPr>
        <p:spPr>
          <a:xfrm>
            <a:off x="7226709" y="2315497"/>
            <a:ext cx="3923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«Рабфак идет». Б. В. Иогансон</a:t>
            </a:r>
          </a:p>
        </p:txBody>
      </p:sp>
    </p:spTree>
    <p:extLst>
      <p:ext uri="{BB962C8B-B14F-4D97-AF65-F5344CB8AC3E}">
        <p14:creationId xmlns:p14="http://schemas.microsoft.com/office/powerpoint/2010/main" val="704354131"/>
      </p:ext>
    </p:extLst>
  </p:cSld>
  <p:clrMapOvr>
    <a:masterClrMapping/>
  </p:clrMapOvr>
</p:sld>
</file>

<file path=ppt/theme/theme1.xml><?xml version="1.0" encoding="utf-8"?>
<a:theme xmlns:a="http://schemas.openxmlformats.org/drawingml/2006/main" name="Посылка">
  <a:themeElements>
    <a:clrScheme name="Посылка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Посылка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Посылка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4DB32801-28C0-48B0-8C1D-A9A58613615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TM10001115[[fn=Посылка]]</Template>
  <TotalTime>69</TotalTime>
  <Words>348</Words>
  <Application>Microsoft Office PowerPoint</Application>
  <PresentationFormat>Широкоэкранный</PresentationFormat>
  <Paragraphs>28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8" baseType="lpstr">
      <vt:lpstr>Arial</vt:lpstr>
      <vt:lpstr>Corbel</vt:lpstr>
      <vt:lpstr>Gill Sans MT</vt:lpstr>
      <vt:lpstr>Посылка</vt:lpstr>
      <vt:lpstr>Искусство советской России в 1920-е гг.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Искусство советской России в 1920-е гг.</dc:title>
  <dc:creator>HP</dc:creator>
  <cp:lastModifiedBy>HP</cp:lastModifiedBy>
  <cp:revision>2</cp:revision>
  <dcterms:created xsi:type="dcterms:W3CDTF">2024-02-28T18:44:24Z</dcterms:created>
  <dcterms:modified xsi:type="dcterms:W3CDTF">2024-02-28T19:53:56Z</dcterms:modified>
</cp:coreProperties>
</file>