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6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317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211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996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35527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543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679740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53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424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7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031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1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05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31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015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987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506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1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4066DC6-AB55-4574-8288-7B84E5F88384}" type="datetimeFigureOut">
              <a:rPr lang="ru-RU" smtClean="0"/>
              <a:t>11.06.2021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E32C65C-6A6C-452F-8B44-17684AC72F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2335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002060"/>
                </a:solidFill>
              </a:rPr>
              <a:t>NOUN SUFFIXES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Suffixal</a:t>
            </a:r>
            <a:r>
              <a:rPr lang="en-US" sz="36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ways to form nouns from verbs and adjectives</a:t>
            </a:r>
            <a:endParaRPr lang="ru-RU" sz="3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olutions_Elementary_3ed_Student_39_s_Book.pdf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77" t="22454" r="16591" b="65092"/>
          <a:stretch/>
        </p:blipFill>
        <p:spPr>
          <a:xfrm>
            <a:off x="484907" y="346363"/>
            <a:ext cx="5112327" cy="2119745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873" y="346364"/>
            <a:ext cx="5791200" cy="3982114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328478"/>
            <a:ext cx="12192001" cy="263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91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8236"/>
            <a:ext cx="7592485" cy="21910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7127" y="498764"/>
            <a:ext cx="47099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 –</a:t>
            </a:r>
            <a:r>
              <a:rPr lang="en-US" i="1" dirty="0" smtClean="0"/>
              <a:t>ness</a:t>
            </a:r>
            <a:r>
              <a:rPr lang="en-US" dirty="0" smtClean="0"/>
              <a:t> to form nouns from adjectives</a:t>
            </a:r>
            <a:endParaRPr lang="ru-RU" dirty="0"/>
          </a:p>
        </p:txBody>
      </p:sp>
      <p:pic>
        <p:nvPicPr>
          <p:cNvPr id="4" name="Рисунок 3" descr="How to use suffixes to create nouns from adjectives and verbs - English Lessons Brighton - Google Chrom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2" t="39905" r="25629" b="29577"/>
          <a:stretch/>
        </p:blipFill>
        <p:spPr>
          <a:xfrm>
            <a:off x="3325091" y="4599709"/>
            <a:ext cx="8271164" cy="20781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08764" y="3939432"/>
            <a:ext cx="6005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Add –</a:t>
            </a:r>
            <a:r>
              <a:rPr lang="en-US" i="1" dirty="0" err="1" smtClean="0"/>
              <a:t>ment</a:t>
            </a:r>
            <a:r>
              <a:rPr lang="en-US" dirty="0" smtClean="0"/>
              <a:t> to form nouns from adjectives and verbs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525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3125"/>
            <a:ext cx="12192000" cy="5604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5822" y="401781"/>
            <a:ext cx="72683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 smtClean="0"/>
              <a:t>Add –</a:t>
            </a:r>
            <a:r>
              <a:rPr lang="en-US" sz="2800" b="1" i="1" dirty="0" err="1" smtClean="0"/>
              <a:t>tion</a:t>
            </a:r>
            <a:r>
              <a:rPr lang="en-US" sz="2800" b="1" i="1" dirty="0" smtClean="0"/>
              <a:t>, -</a:t>
            </a:r>
            <a:r>
              <a:rPr lang="en-US" sz="2800" b="1" i="1" dirty="0" err="1" smtClean="0"/>
              <a:t>sion</a:t>
            </a:r>
            <a:r>
              <a:rPr lang="en-US" sz="2800" b="1" i="1" dirty="0" smtClean="0"/>
              <a:t> </a:t>
            </a:r>
            <a:r>
              <a:rPr lang="en-US" sz="2800" b="1" dirty="0" smtClean="0"/>
              <a:t>to form nouns from verbs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49924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74073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Write the correct form of the word in brackets to complete these sentences. </a:t>
            </a:r>
            <a:endParaRPr lang="ru-RU" sz="2000" b="1" dirty="0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09" y="958848"/>
            <a:ext cx="8478982" cy="58991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06836" y="958848"/>
            <a:ext cx="1551709" cy="26035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application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53345" y="1219200"/>
            <a:ext cx="1496291" cy="32442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decision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98618" y="1543623"/>
            <a:ext cx="1565564" cy="2574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explanation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99164" y="1801091"/>
            <a:ext cx="1579418" cy="290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discussion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78582" y="2092036"/>
            <a:ext cx="1676400" cy="2909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permition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026727" y="2382982"/>
            <a:ext cx="1510146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operation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128655" y="2687782"/>
            <a:ext cx="1620981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competition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64182" y="2964873"/>
            <a:ext cx="1662545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appreciation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64183" y="3269673"/>
            <a:ext cx="1537854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solution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98618" y="3574473"/>
            <a:ext cx="1662546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consumation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34691" y="3851564"/>
            <a:ext cx="1607127" cy="3325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qualification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78582" y="4184073"/>
            <a:ext cx="1565563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separation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798618" y="4461164"/>
            <a:ext cx="1565564" cy="2909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construction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837709" y="4752109"/>
            <a:ext cx="1607127" cy="2909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repeation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946073" y="5043055"/>
            <a:ext cx="1607127" cy="3186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investigation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031673" y="5375563"/>
            <a:ext cx="1607127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description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3519055" y="5652654"/>
            <a:ext cx="1565563" cy="29094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intention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699164" y="5943600"/>
            <a:ext cx="1662545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preparation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084618" y="6220691"/>
            <a:ext cx="1579418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conversion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026727" y="6525491"/>
            <a:ext cx="1510146" cy="3325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obligation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80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37854" y="166255"/>
            <a:ext cx="11259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Write the correct form of the word in brackets to complete these </a:t>
            </a:r>
            <a:r>
              <a:rPr lang="en-US" sz="2000" b="1" dirty="0" smtClean="0"/>
              <a:t>sentences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4" name="Рисунок 3" descr="word_formation [Режим ограниченной функциональности] - Wor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36" t="24564" r="21705" b="3667"/>
          <a:stretch/>
        </p:blipFill>
        <p:spPr>
          <a:xfrm>
            <a:off x="1828800" y="530246"/>
            <a:ext cx="8437418" cy="632775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76109" y="566365"/>
            <a:ext cx="1454727" cy="1817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announcement</a:t>
            </a:r>
            <a:endParaRPr lang="ru-RU" sz="1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36618" y="748145"/>
            <a:ext cx="1454727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/>
              <a:t>H</a:t>
            </a:r>
            <a:r>
              <a:rPr lang="en-US" sz="1400" dirty="0" smtClean="0"/>
              <a:t>omelessness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93818" y="1025236"/>
            <a:ext cx="1288473" cy="3639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rudeness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60073" y="1389227"/>
            <a:ext cx="1330036" cy="2871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treatment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97382" y="1676400"/>
            <a:ext cx="1343891" cy="360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argument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23709" y="2036618"/>
            <a:ext cx="1427018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darkness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087091" y="2313709"/>
            <a:ext cx="1343891" cy="360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equipment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386945" y="2673927"/>
            <a:ext cx="1440873" cy="318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judgement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83927" y="2992582"/>
            <a:ext cx="1468582" cy="3186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weakness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502727" y="3311236"/>
            <a:ext cx="1510146" cy="33250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encouragement</a:t>
            </a:r>
            <a:endParaRPr lang="ru-RU" sz="11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77836" y="3799918"/>
            <a:ext cx="1427018" cy="360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amazement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52109" y="4160136"/>
            <a:ext cx="1371599" cy="2611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improvement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616036" y="4421271"/>
            <a:ext cx="1357746" cy="4278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err="1" smtClean="0"/>
              <a:t>forgetfullness</a:t>
            </a:r>
            <a:endParaRPr lang="ru-RU" sz="1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070764" y="4849091"/>
            <a:ext cx="1316181" cy="27709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achievement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691745" y="5126182"/>
            <a:ext cx="1260764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enjoyment</a:t>
            </a:r>
            <a:endParaRPr lang="ru-RU" sz="16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879273" y="5430982"/>
            <a:ext cx="1316182" cy="3463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arrangement</a:t>
            </a:r>
            <a:endParaRPr lang="ru-RU" sz="12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439891" y="5777345"/>
            <a:ext cx="1288473" cy="304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tireness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204854" y="6303818"/>
            <a:ext cx="1226128" cy="3917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loneliness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69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22" grpId="0" animBg="1"/>
      <p:bldP spid="24" grpId="0" animBg="1"/>
    </p:bldLst>
  </p:timing>
</p:sld>
</file>

<file path=ppt/theme/theme1.xml><?xml version="1.0" encoding="utf-8"?>
<a:theme xmlns:a="http://schemas.openxmlformats.org/drawingml/2006/main" name="Сектор">
  <a:themeElements>
    <a:clrScheme name="Фиолетовый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160</TotalTime>
  <Words>106</Words>
  <Application>Microsoft Office PowerPoint</Application>
  <PresentationFormat>Широкоэкранный</PresentationFormat>
  <Paragraphs>45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Century Gothic</vt:lpstr>
      <vt:lpstr>Wingdings 3</vt:lpstr>
      <vt:lpstr>Сектор</vt:lpstr>
      <vt:lpstr>NOUN SUFFIXES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</dc:creator>
  <cp:lastModifiedBy>Teacher</cp:lastModifiedBy>
  <cp:revision>9</cp:revision>
  <dcterms:created xsi:type="dcterms:W3CDTF">2021-06-11T05:22:47Z</dcterms:created>
  <dcterms:modified xsi:type="dcterms:W3CDTF">2021-06-11T08:03:18Z</dcterms:modified>
</cp:coreProperties>
</file>