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439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580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5255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60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39518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24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492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21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458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03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125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055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107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891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541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673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24788-7FEB-45E5-8608-A34F63CACC63}" type="datetimeFigureOut">
              <a:rPr lang="ru-RU" smtClean="0"/>
              <a:t>16.06.2021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9244D55-73D6-4272-BC96-12DAB12CFC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63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2" y="27323"/>
            <a:ext cx="8915399" cy="1627910"/>
          </a:xfrm>
        </p:spPr>
        <p:txBody>
          <a:bodyPr>
            <a:normAutofit/>
          </a:bodyPr>
          <a:lstStyle/>
          <a:p>
            <a:r>
              <a:rPr lang="en-US" sz="8000" b="1" i="1" dirty="0" smtClean="0">
                <a:solidFill>
                  <a:srgbClr val="C00000"/>
                </a:solidFill>
              </a:rPr>
              <a:t>Too + adjective</a:t>
            </a:r>
            <a:endParaRPr lang="ru-RU" sz="80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064" y="3238585"/>
            <a:ext cx="10087696" cy="3077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3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27" y="0"/>
            <a:ext cx="8451273" cy="3248478"/>
          </a:xfrm>
          <a:prstGeom prst="rect">
            <a:avLst/>
          </a:prstGeom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64" y="4142084"/>
            <a:ext cx="8340436" cy="30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29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208" y="0"/>
            <a:ext cx="7125694" cy="2038635"/>
          </a:xfrm>
          <a:prstGeom prst="rect">
            <a:avLst/>
          </a:prstGeom>
        </p:spPr>
      </p:pic>
      <p:pic>
        <p:nvPicPr>
          <p:cNvPr id="3" name="Рисунок 2" descr="Murphy-Essential-Grammar_in_Use_Elementary-2015.pdf и еще 5 страниц — Рабочий: Microsoft​ Edg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9" t="41108" r="18987" b="11573"/>
          <a:stretch/>
        </p:blipFill>
        <p:spPr>
          <a:xfrm>
            <a:off x="3766208" y="3826232"/>
            <a:ext cx="7125694" cy="27131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57600" y="2701601"/>
            <a:ext cx="75472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Look at the pictures and complete the sentences</a:t>
            </a:r>
            <a:endParaRPr lang="ru-RU" sz="2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40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919" y="0"/>
            <a:ext cx="6200981" cy="3311236"/>
          </a:xfrm>
          <a:prstGeom prst="rect">
            <a:avLst/>
          </a:prstGeom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719" y="609600"/>
            <a:ext cx="3242590" cy="1756976"/>
          </a:xfrm>
          <a:prstGeom prst="rect">
            <a:avLst/>
          </a:prstGeom>
        </p:spPr>
      </p:pic>
      <p:pic>
        <p:nvPicPr>
          <p:cNvPr id="4" name="Рисунок 3" descr="Murphy-Essential-Grammar_in_Use_Elementary-2015.pdf и еще 5 страниц — Рабочий: Microsoft​ Edg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52" t="44534" r="19750" b="21316"/>
          <a:stretch/>
        </p:blipFill>
        <p:spPr>
          <a:xfrm>
            <a:off x="2415918" y="3920836"/>
            <a:ext cx="9776081" cy="293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1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</TotalTime>
  <Words>11</Words>
  <Application>Microsoft Office PowerPoint</Application>
  <PresentationFormat>Широкоэкранный</PresentationFormat>
  <Paragraphs>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Century Gothic</vt:lpstr>
      <vt:lpstr>Wingdings 3</vt:lpstr>
      <vt:lpstr>Легкий дым</vt:lpstr>
      <vt:lpstr>Too + adjective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Too + adjective</dc:title>
  <dc:creator>Teacher</dc:creator>
  <cp:lastModifiedBy>Teacher</cp:lastModifiedBy>
  <cp:revision>4</cp:revision>
  <dcterms:created xsi:type="dcterms:W3CDTF">2021-06-16T06:35:13Z</dcterms:created>
  <dcterms:modified xsi:type="dcterms:W3CDTF">2021-06-16T07:54:45Z</dcterms:modified>
</cp:coreProperties>
</file>