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5" d="100"/>
          <a:sy n="65" d="100"/>
        </p:scale>
        <p:origin x="-1536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D4E4-AD26-4CBD-BB45-6042075C3B83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A6118D9-175B-497A-9976-0C687A8DD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D4E4-AD26-4CBD-BB45-6042075C3B83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118D9-175B-497A-9976-0C687A8DD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D4E4-AD26-4CBD-BB45-6042075C3B83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118D9-175B-497A-9976-0C687A8DD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D4E4-AD26-4CBD-BB45-6042075C3B83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A6118D9-175B-497A-9976-0C687A8DD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D4E4-AD26-4CBD-BB45-6042075C3B83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118D9-175B-497A-9976-0C687A8DD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D4E4-AD26-4CBD-BB45-6042075C3B83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118D9-175B-497A-9976-0C687A8DD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D4E4-AD26-4CBD-BB45-6042075C3B83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A6118D9-175B-497A-9976-0C687A8DD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D4E4-AD26-4CBD-BB45-6042075C3B83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118D9-175B-497A-9976-0C687A8DD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D4E4-AD26-4CBD-BB45-6042075C3B83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118D9-175B-497A-9976-0C687A8DD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D4E4-AD26-4CBD-BB45-6042075C3B83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118D9-175B-497A-9976-0C687A8DD5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1D4E4-AD26-4CBD-BB45-6042075C3B83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118D9-175B-497A-9976-0C687A8DD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FC1D4E4-AD26-4CBD-BB45-6042075C3B83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A6118D9-175B-497A-9976-0C687A8DD5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runivers.ru/lib/read_djvu.php?ID=363763&amp;VOLUME=27&amp;PAGE_NUMBER=441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428605"/>
            <a:ext cx="7500990" cy="1428760"/>
          </a:xfrm>
        </p:spPr>
        <p:txBody>
          <a:bodyPr>
            <a:normAutofit/>
          </a:bodyPr>
          <a:lstStyle/>
          <a:p>
            <a:r>
              <a:rPr lang="ru-RU" dirty="0" smtClean="0"/>
              <a:t>Архитектура Средневековья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1\Мои документы\Мои рисунки\151331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571754"/>
            <a:ext cx="5715040" cy="42862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857884" y="500042"/>
            <a:ext cx="2828916" cy="5626121"/>
          </a:xfrm>
        </p:spPr>
        <p:txBody>
          <a:bodyPr/>
          <a:lstStyle/>
          <a:p>
            <a:r>
              <a:rPr lang="ru-RU" dirty="0" smtClean="0"/>
              <a:t>Церковь над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кельями монахов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42470">
            <a:off x="144463" y="1918019"/>
            <a:ext cx="13335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44463"/>
            <a:ext cx="4927604" cy="6142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04" y="571480"/>
            <a:ext cx="3543296" cy="5554683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Рыцарский</a:t>
            </a:r>
          </a:p>
          <a:p>
            <a:endParaRPr lang="ru-RU" dirty="0"/>
          </a:p>
          <a:p>
            <a:pPr>
              <a:buNone/>
            </a:pPr>
            <a:r>
              <a:rPr lang="ru-RU" dirty="0" smtClean="0"/>
              <a:t>           зал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44462"/>
            <a:ext cx="4070347" cy="6356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4857752" y="428604"/>
            <a:ext cx="3829048" cy="569755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Кельнский</a:t>
            </a:r>
          </a:p>
          <a:p>
            <a:r>
              <a:rPr lang="ru-RU" dirty="0" smtClean="0"/>
              <a:t>Собор</a:t>
            </a:r>
          </a:p>
          <a:p>
            <a:r>
              <a:rPr lang="ru-RU" dirty="0" smtClean="0"/>
              <a:t>Был заложен в 1248 г., во имя св. </a:t>
            </a:r>
            <a:r>
              <a:rPr lang="ru-RU" dirty="0" err="1" smtClean="0"/>
              <a:t>ап</a:t>
            </a:r>
            <a:r>
              <a:rPr lang="ru-RU" dirty="0" smtClean="0"/>
              <a:t>. Петра.</a:t>
            </a:r>
          </a:p>
          <a:p>
            <a:r>
              <a:rPr lang="ru-RU" dirty="0" smtClean="0"/>
              <a:t>Был освящен только в 1322 г.</a:t>
            </a:r>
          </a:p>
          <a:p>
            <a:r>
              <a:rPr lang="ru-RU" dirty="0" smtClean="0"/>
              <a:t>В 1347 г. Продольный корпус был снесен</a:t>
            </a:r>
            <a:endParaRPr lang="ru-RU" dirty="0"/>
          </a:p>
        </p:txBody>
      </p:sp>
      <p:pic>
        <p:nvPicPr>
          <p:cNvPr id="4" name="Рисунок 3" descr="http://www.runivers.ru/lib/img/razglyadivaem/Kelnskii_sobor_428.jpg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5" y="785795"/>
            <a:ext cx="400052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472599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и возведен новый.   Длина всего здания снаружи -135,6 м; ширина – 61 м. Площадь, занимаемая внутренностью собора, равняется 6166 кв. м. Это- самое высокая церковная башня в Европе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00562" y="357166"/>
            <a:ext cx="4186238" cy="5768997"/>
          </a:xfrm>
        </p:spPr>
        <p:txBody>
          <a:bodyPr>
            <a:normAutofit/>
          </a:bodyPr>
          <a:lstStyle/>
          <a:p>
            <a:r>
              <a:rPr lang="ru-RU" sz="4400" dirty="0" err="1" smtClean="0"/>
              <a:t>Нотр</a:t>
            </a:r>
            <a:r>
              <a:rPr lang="ru-RU" sz="4400" dirty="0" smtClean="0"/>
              <a:t> </a:t>
            </a:r>
            <a:r>
              <a:rPr lang="ru-RU" sz="4400" dirty="0"/>
              <a:t> </a:t>
            </a:r>
            <a:r>
              <a:rPr lang="ru-RU" sz="4400" dirty="0" smtClean="0"/>
              <a:t> Дам де</a:t>
            </a:r>
          </a:p>
          <a:p>
            <a:pPr>
              <a:buNone/>
            </a:pPr>
            <a:r>
              <a:rPr lang="ru-RU" sz="4400" dirty="0" smtClean="0"/>
              <a:t>         Пари</a:t>
            </a:r>
          </a:p>
          <a:p>
            <a:pPr>
              <a:buNone/>
            </a:pPr>
            <a:r>
              <a:rPr lang="ru-RU" dirty="0" smtClean="0"/>
              <a:t>Памятник архитектуры 12 века, стиля готики.</a:t>
            </a:r>
          </a:p>
          <a:p>
            <a:pPr>
              <a:buNone/>
            </a:pPr>
            <a:r>
              <a:rPr lang="ru-RU" dirty="0" smtClean="0"/>
              <a:t>Начали его строить в 1163 г. И строили шестьсот лет.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40386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86446" y="500042"/>
            <a:ext cx="2900354" cy="5626121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Главный фасад собора не широк. Он украшен двумя квадратными башнями. На каждой стороне башни по два узких окна со стрельчатой острой верхушкой. Остроконечно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5214974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142984"/>
            <a:ext cx="8072494" cy="4143404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з</a:t>
            </a:r>
            <a:r>
              <a:rPr lang="ru-RU" sz="3200" dirty="0" smtClean="0"/>
              <a:t>авершаются и три входа. Над средним входом – круглое окно. Его переплет заполнен разноцветными стеклами.</a:t>
            </a:r>
            <a:br>
              <a:rPr lang="ru-RU" sz="3200" dirty="0" smtClean="0"/>
            </a:br>
            <a:r>
              <a:rPr lang="ru-RU" sz="3200" dirty="0" smtClean="0"/>
              <a:t>Внутри собора тонкие столбы из пучков, которые «заходят» на своды, узкие окна со стрельчатыми верхушками – важные  признаки средневекового стиля готики.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Аббатство </a:t>
            </a:r>
            <a:r>
              <a:rPr lang="ru-RU" dirty="0" err="1" smtClean="0"/>
              <a:t>Мон-Сен-Мишель</a:t>
            </a:r>
            <a:endParaRPr lang="ru-RU" dirty="0" smtClean="0"/>
          </a:p>
          <a:p>
            <a:r>
              <a:rPr lang="ru-RU" dirty="0" smtClean="0"/>
              <a:t>Одно из особенных мест занимает в христианстве образ Святого Михаила.</a:t>
            </a:r>
          </a:p>
          <a:p>
            <a:r>
              <a:rPr lang="ru-RU" dirty="0" smtClean="0"/>
              <a:t>Это не просто архангел, а воин заступник.</a:t>
            </a:r>
          </a:p>
          <a:p>
            <a:r>
              <a:rPr lang="ru-RU" dirty="0" smtClean="0"/>
              <a:t>Он сопровождает души праведных к Небесному Иерусалиму.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642918"/>
            <a:ext cx="3070216" cy="442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642918"/>
            <a:ext cx="7972452" cy="42862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 библейскому преданию Архангел Михаил сражался с Сатаной в образе дракона и поверг его в пучину вод. Вероятно, поэтому Святому Михаилу традиционно посвящаются храмы, стоящие высоко в горах.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Внушительный неф здания построен в 11 веке в романском стиле, а его восточная алтарная часть была перестроена в стиле пламенеющей готики в 1450-1521гг. Пол церкви находится на одном уровне с 3 этажом примыкающих к ней монастырских зданий.</a:t>
            </a:r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2" y="144463"/>
            <a:ext cx="3641719" cy="478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116</TotalTime>
  <Words>249</Words>
  <Application>Microsoft Office PowerPoint</Application>
  <PresentationFormat>Экран (4:3)</PresentationFormat>
  <Paragraphs>26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Архитектура Средневековья</vt:lpstr>
      <vt:lpstr>К</vt:lpstr>
      <vt:lpstr>и возведен новый.   Длина всего здания снаружи -135,6 м; ширина – 61 м. Площадь, занимаемая внутренностью собора, равняется 6166 кв. м. Это- самое высокая церковная башня в Европе </vt:lpstr>
      <vt:lpstr>Слайд 4</vt:lpstr>
      <vt:lpstr>Слайд 5</vt:lpstr>
      <vt:lpstr>завершаются и три входа. Над средним входом – круглое окно. Его переплет заполнен разноцветными стеклами. Внутри собора тонкие столбы из пучков, которые «заходят» на своды, узкие окна со стрельчатыми верхушками – важные  признаки средневекового стиля готики.</vt:lpstr>
      <vt:lpstr>Слайд 7</vt:lpstr>
      <vt:lpstr>По библейскому преданию Архангел Михаил сражался с Сатаной в образе дракона и поверг его в пучину вод. Вероятно, поэтому Святому Михаилу традиционно посвящаются храмы, стоящие высоко в горах. 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Архитектура Средневековья</dc:title>
  <dc:creator>1</dc:creator>
  <cp:lastModifiedBy>UserXP</cp:lastModifiedBy>
  <cp:revision>13</cp:revision>
  <dcterms:created xsi:type="dcterms:W3CDTF">2010-01-18T05:35:32Z</dcterms:created>
  <dcterms:modified xsi:type="dcterms:W3CDTF">2012-03-06T16:11:59Z</dcterms:modified>
</cp:coreProperties>
</file>