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71" r:id="rId6"/>
    <p:sldId id="270" r:id="rId7"/>
    <p:sldId id="272" r:id="rId8"/>
    <p:sldId id="273" r:id="rId9"/>
    <p:sldId id="275" r:id="rId10"/>
    <p:sldId id="274" r:id="rId11"/>
    <p:sldId id="256" r:id="rId12"/>
    <p:sldId id="257" r:id="rId13"/>
    <p:sldId id="263" r:id="rId14"/>
    <p:sldId id="264" r:id="rId15"/>
    <p:sldId id="258" r:id="rId16"/>
    <p:sldId id="265" r:id="rId17"/>
    <p:sldId id="262" r:id="rId18"/>
    <p:sldId id="288" r:id="rId19"/>
    <p:sldId id="259" r:id="rId20"/>
    <p:sldId id="260" r:id="rId21"/>
    <p:sldId id="261" r:id="rId22"/>
    <p:sldId id="277" r:id="rId23"/>
    <p:sldId id="276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7" r:id="rId33"/>
    <p:sldId id="28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Известный ученый-океанолог В.Н. Степанов писал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FF0000"/>
                </a:solidFill>
              </a:rPr>
              <a:t>“</a:t>
            </a:r>
            <a:r>
              <a:rPr lang="ru-RU" dirty="0" smtClean="0">
                <a:solidFill>
                  <a:srgbClr val="FF0000"/>
                </a:solidFill>
              </a:rPr>
              <a:t>Вполне справедливо иногда пишут, что нашу планету было бы правильнее назвать не Земля, а Океан</a:t>
            </a:r>
            <a:r>
              <a:rPr lang="en-US" dirty="0" smtClean="0">
                <a:solidFill>
                  <a:srgbClr val="FF0000"/>
                </a:solidFill>
              </a:rPr>
              <a:t>”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smtClean="0"/>
              <a:t>Правильно ли мнение ученого, или с ним можно поспорить</a:t>
            </a:r>
            <a:r>
              <a:rPr lang="en-US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382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526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712968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076825"/>
            <a:ext cx="8712968" cy="173655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Тур Хейердал доказывал возможность заселения Полинезии и из Южной Америки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Совершил плавания на плоту из дерева </a:t>
            </a:r>
            <a:r>
              <a:rPr lang="ru-RU" dirty="0" err="1" smtClean="0"/>
              <a:t>бальса</a:t>
            </a:r>
            <a:r>
              <a:rPr lang="ru-RU" dirty="0" smtClean="0"/>
              <a:t> по Тихому океану.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0"/>
            <a:ext cx="5238328" cy="498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167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2656"/>
            <a:ext cx="7067550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5013176"/>
            <a:ext cx="7776864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Учёные утверждали, что местное </a:t>
            </a:r>
            <a:r>
              <a:rPr lang="ru-RU" dirty="0" smtClean="0"/>
              <a:t>население Полинезии </a:t>
            </a:r>
            <a:r>
              <a:rPr lang="ru-RU" dirty="0"/>
              <a:t>пришло на острова из Азии. А </a:t>
            </a:r>
            <a:r>
              <a:rPr lang="ru-RU" dirty="0" smtClean="0"/>
              <a:t>Тур Хейердал </a:t>
            </a:r>
            <a:r>
              <a:rPr lang="ru-RU" dirty="0"/>
              <a:t>наперекор учёным считал, что из Америки.</a:t>
            </a:r>
          </a:p>
        </p:txBody>
      </p:sp>
    </p:spTree>
    <p:extLst>
      <p:ext uri="{BB962C8B-B14F-4D97-AF65-F5344CB8AC3E}">
        <p14:creationId xmlns:p14="http://schemas.microsoft.com/office/powerpoint/2010/main" val="1632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85725"/>
            <a:ext cx="9429750" cy="668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3923928" y="6021288"/>
            <a:ext cx="5112568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Полинезийцы – группа народов населяющих острова Тихого океана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191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313"/>
            <a:ext cx="9144000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5652120" y="44624"/>
            <a:ext cx="349188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Маори – коренное население Новой Зеландии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237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576"/>
            <a:ext cx="9144000" cy="671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653136"/>
            <a:ext cx="47525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Что могло заставить Тура Хейердала задуматься о том, что потомки полинезийцев могли </a:t>
            </a:r>
            <a:r>
              <a:rPr lang="ru-RU" sz="2000" b="1" dirty="0" err="1" smtClean="0">
                <a:solidFill>
                  <a:schemeClr val="bg1"/>
                </a:solidFill>
              </a:rPr>
              <a:t>придти</a:t>
            </a:r>
            <a:r>
              <a:rPr lang="ru-RU" sz="2000" b="1" dirty="0" smtClean="0">
                <a:solidFill>
                  <a:schemeClr val="bg1"/>
                </a:solidFill>
              </a:rPr>
              <a:t> из Южной Америки?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91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14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2"/>
            <a:ext cx="2952328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3168352" cy="2786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00688"/>
            <a:ext cx="282322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21016"/>
            <a:ext cx="3183260" cy="2538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59832" y="1340768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Изучи температуру воды каждого течения и определи, где какое.</a:t>
            </a:r>
          </a:p>
        </p:txBody>
      </p:sp>
    </p:spTree>
    <p:extLst>
      <p:ext uri="{BB962C8B-B14F-4D97-AF65-F5344CB8AC3E}">
        <p14:creationId xmlns:p14="http://schemas.microsoft.com/office/powerpoint/2010/main" val="202906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294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22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613"/>
            <a:ext cx="9144000" cy="620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299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1864 году немецкий исследователь морских течений Георг фон </a:t>
            </a:r>
            <a:r>
              <a:rPr lang="ru-RU" dirty="0" err="1"/>
              <a:t>Ноймайер</a:t>
            </a:r>
            <a:r>
              <a:rPr lang="ru-RU" dirty="0"/>
              <a:t> возвращался на корабле из Австралии в Германию. В качестве эксперимента он бросил за борт 45 бутылок с посланиями. Одну из бутылок нашли только через 132 года.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352928" cy="4718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6093296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Где, судя по карте, нашли брошенную бутылку?</a:t>
            </a:r>
          </a:p>
        </p:txBody>
      </p:sp>
    </p:spTree>
    <p:extLst>
      <p:ext uri="{BB962C8B-B14F-4D97-AF65-F5344CB8AC3E}">
        <p14:creationId xmlns:p14="http://schemas.microsoft.com/office/powerpoint/2010/main" val="9012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42493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0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Обобщение по теме </a:t>
            </a:r>
            <a:r>
              <a:rPr lang="en-US" dirty="0" smtClean="0"/>
              <a:t>“</a:t>
            </a:r>
            <a:r>
              <a:rPr lang="ru-RU" dirty="0" smtClean="0"/>
              <a:t>гидросфера</a:t>
            </a:r>
            <a:r>
              <a:rPr lang="en-US" dirty="0" smtClean="0"/>
              <a:t>”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247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42999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1"/>
            <a:ext cx="6408712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30463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600" y="493713"/>
            <a:ext cx="6145213" cy="587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75099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95350"/>
            <a:ext cx="7620000" cy="506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41251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3450" y="-228600"/>
            <a:ext cx="110109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5707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27613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31775"/>
            <a:ext cx="9755188" cy="732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2647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75" y="-685800"/>
            <a:ext cx="10953750" cy="822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3447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5425"/>
            <a:ext cx="9755188" cy="731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5292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9386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12463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676875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7583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4605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662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7055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3838"/>
            <a:ext cx="9753600" cy="7305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87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733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336" y="102640"/>
            <a:ext cx="6645872" cy="6638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627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55357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182</Words>
  <Application>Microsoft Office PowerPoint</Application>
  <PresentationFormat>Экран (4:3)</PresentationFormat>
  <Paragraphs>11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Обобщение по теме “гидросфера”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27</cp:revision>
  <dcterms:created xsi:type="dcterms:W3CDTF">2023-11-15T19:41:50Z</dcterms:created>
  <dcterms:modified xsi:type="dcterms:W3CDTF">2023-11-26T22:03:41Z</dcterms:modified>
</cp:coreProperties>
</file>