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26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62560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96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0347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37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6515974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64833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74408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933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784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506290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919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0E1B2A4-8ABB-4225-9E84-EDE2D5392C22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C17FEE6-2EAF-4D6F-9065-F300D2BBEBB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82808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Квест</a:t>
            </a:r>
            <a:r>
              <a:rPr lang="ru-RU" dirty="0" smtClean="0"/>
              <a:t>- игра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5045" y="5615402"/>
            <a:ext cx="8045373" cy="742279"/>
          </a:xfrm>
        </p:spPr>
        <p:txBody>
          <a:bodyPr>
            <a:noAutofit/>
          </a:bodyPr>
          <a:lstStyle/>
          <a:p>
            <a:r>
              <a:rPr lang="ru-RU" sz="2400" dirty="0" smtClean="0"/>
              <a:t>«Пропавший фразеологический словарь»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8479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54" y="216003"/>
            <a:ext cx="3215456" cy="45693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06" y="216003"/>
            <a:ext cx="6441973" cy="41401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851" y="4178415"/>
            <a:ext cx="3721510" cy="27952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55922" y="255037"/>
            <a:ext cx="2123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02658" y="4060723"/>
            <a:ext cx="2040193" cy="2954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593450" y="3755628"/>
            <a:ext cx="2890684" cy="4227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69773" y="4395183"/>
            <a:ext cx="3067665" cy="4291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984955" y="439703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90415" y="5073445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284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24" y="226142"/>
            <a:ext cx="5401371" cy="36037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926" y="348883"/>
            <a:ext cx="3376306" cy="43094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795" y="3490451"/>
            <a:ext cx="4830599" cy="326820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1716" y="348883"/>
            <a:ext cx="5004619" cy="5261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57187" y="3205316"/>
            <a:ext cx="1484671" cy="80624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178709" y="3711881"/>
            <a:ext cx="1897626" cy="4274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646994" y="427311"/>
            <a:ext cx="504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8366686" y="561667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983067" y="3711882"/>
            <a:ext cx="6593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32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59100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7.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7379" y="973394"/>
            <a:ext cx="10674851" cy="553064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Для расследования нам нужны сознательные граждане, которые дадут нам ценные сведения. Итак, уважаемые свидетели, ваша задача- расшифровать фразеологизмы: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После дождичка в четверг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Белая ворона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Витать в облаках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На блюдечке с золотой каемочкой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На краю земли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Работать, засучив рукава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Затаив дыхание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Рука об руку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Голова идет кругом</a:t>
            </a:r>
          </a:p>
          <a:p>
            <a:pPr marL="457200" indent="-457200"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Стиснуть зубы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9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1.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219" y="1455175"/>
            <a:ext cx="10387781" cy="442441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Необходимо помочь написать объявление о пропаже словаря. Помогите составить объявление о пропаже, используя в описании понятие о фразеологизмах.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Внимание! Пропали Фразеологизмы. Особые приметы: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________________________________________________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tx1"/>
                </a:solidFill>
              </a:rPr>
              <a:t>Справочный материал: Фразеологизмы- это устойчивые выражения, которые выражают переносное значение. Некоторые фразеологизмы можно заменить синонимом, антонимом. Являются одним членом предложения. По происхождения бывают исконно-русский и заимствованные.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2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05641"/>
          </a:xfrm>
        </p:spPr>
        <p:txBody>
          <a:bodyPr/>
          <a:lstStyle/>
          <a:p>
            <a:r>
              <a:rPr lang="ru-RU" dirty="0" smtClean="0"/>
              <a:t>Задание 2.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0374" y="1288027"/>
            <a:ext cx="10279626" cy="45915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Восстановите картину преступления, вставляя вместо пропусков нужные фразеологизмы: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Подозреваемый Иванов Иван бежал по коридору_____________________.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-Ты куда мчишься___________________?,- кричали удивленно </a:t>
            </a:r>
            <a:r>
              <a:rPr lang="ru-RU" sz="2400" dirty="0" err="1" smtClean="0">
                <a:solidFill>
                  <a:schemeClr val="tx1"/>
                </a:solidFill>
              </a:rPr>
              <a:t>свесники</a:t>
            </a:r>
            <a:r>
              <a:rPr lang="ru-RU" sz="2400" dirty="0" smtClean="0">
                <a:solidFill>
                  <a:schemeClr val="tx1"/>
                </a:solidFill>
              </a:rPr>
              <a:t>, а он бросил им в ответ: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-___________________________.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Тем временем свидетель Петров Василий ____________________, а в руках у него был фразеологический словарь. Не успел он и _______________, книгу у него из рук как____________.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Для справок: как горелый, считать ворон, на </a:t>
            </a:r>
            <a:r>
              <a:rPr lang="ru-RU" dirty="0" err="1" smtClean="0">
                <a:solidFill>
                  <a:schemeClr val="tx1"/>
                </a:solidFill>
              </a:rPr>
              <a:t>кудыкину</a:t>
            </a:r>
            <a:r>
              <a:rPr lang="ru-RU" dirty="0" smtClean="0">
                <a:solidFill>
                  <a:schemeClr val="tx1"/>
                </a:solidFill>
              </a:rPr>
              <a:t> гору, глазом моргнуть, сломя голову, ветром сдуло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33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05641"/>
          </a:xfrm>
        </p:spPr>
        <p:txBody>
          <a:bodyPr/>
          <a:lstStyle/>
          <a:p>
            <a:r>
              <a:rPr lang="ru-RU" dirty="0" smtClean="0"/>
              <a:t>Задание 3.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288027"/>
            <a:ext cx="10178322" cy="45915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Преступник , убегая, пытался замести следы. Он поставил нам задачу. Нам нужно ее разрешить.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Три неземные женщины поспорили из-за какого-то предмета, на котором было написано: «Прекраснейшей». Что это были за женщины, и что это был за предмет?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Какой фразеологизм получился в результате этого спора? Какой он по происхождению?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7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46647"/>
          </a:xfrm>
        </p:spPr>
        <p:txBody>
          <a:bodyPr/>
          <a:lstStyle/>
          <a:p>
            <a:r>
              <a:rPr lang="ru-RU" dirty="0" smtClean="0"/>
              <a:t>Задание 4.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Наши агенты принесли улику. Это бумага.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Какой фразеологизм возникает в голове при слове бумага?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86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171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5. </a:t>
            </a:r>
            <a:r>
              <a:rPr lang="ru-RU" dirty="0"/>
              <a:t>«Кто больше?» или «Найди фразеологизмы»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1720645"/>
            <a:ext cx="10884310" cy="488663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Мой </a:t>
            </a:r>
            <a:r>
              <a:rPr lang="ru-RU" sz="2400" dirty="0">
                <a:solidFill>
                  <a:schemeClr val="tx1"/>
                </a:solidFill>
              </a:rPr>
              <a:t>самый близкий друг Шурик любил, оказывается, считать ворон, бить баклуши и гонять лодыря.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Дома он, как о том были наслышаны все в квартале, палец о палец не ударял, чтобы помочь бабушке. Как его только не корили вернувшиеся с работы родители, что ему не выговаривали, а ему все нипочем. В один из вечеров мы, приятели Шурика, услышали, что на его месте мы давно бы сквозь землю провалились и что мучили бы нас угрызения совести. А этому, что ни толкуй – в одно ухо влетает, в другое вылетает. И таким он, оказывается, был и когда от горшка два вершка только составлял, и теперь, вымахавши с коломенскую версту. Все с него как с гуся вода, все ему что об стенку горох.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– Нет, мать, – заключил однажды отец, – я больше не намерен бросать слова на ветер и сидеть сложа руки.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И он потянулся за ремнем на стене, чтобы Шурику всыпать по первое число, задать баню, снять с него стружку и, в конце концов, показать, где раки зимуют…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21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5815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6.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9871" y="1140543"/>
            <a:ext cx="10250129" cy="47390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Поступили сведения, что в городе видели пропавшие фразеологизмы. Для того, чтобы нам опросить свидетелей, наши агенты составили фоторобот этих фразеологизмов.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Уважаемые свидетели, внимание на фоторобот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63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316" y="0"/>
            <a:ext cx="9399639" cy="68318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81368" y="2979175"/>
            <a:ext cx="29595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/>
            </a:pPr>
            <a:r>
              <a:rPr lang="ru-RU" sz="3200" dirty="0" smtClean="0"/>
              <a:t>      2</a:t>
            </a:r>
          </a:p>
          <a:p>
            <a:r>
              <a:rPr lang="ru-RU" sz="3200" dirty="0" smtClean="0"/>
              <a:t>3        4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67090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54" y="424748"/>
            <a:ext cx="3400900" cy="27245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792" y="266124"/>
            <a:ext cx="3507505" cy="30417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219" y="3555896"/>
            <a:ext cx="4101588" cy="31012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8954" y="2514191"/>
            <a:ext cx="3698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lain" startAt="5"/>
            </a:pPr>
            <a:r>
              <a:rPr lang="ru-RU" sz="3600" dirty="0" smtClean="0"/>
              <a:t>                      6</a:t>
            </a:r>
          </a:p>
          <a:p>
            <a:r>
              <a:rPr lang="ru-RU" sz="3600" dirty="0" smtClean="0"/>
              <a:t>          7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2796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1537</TotalTime>
  <Words>560</Words>
  <Application>Microsoft Office PowerPoint</Application>
  <PresentationFormat>Широкоэкранный</PresentationFormat>
  <Paragraphs>58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Corbel</vt:lpstr>
      <vt:lpstr>Gill Sans MT</vt:lpstr>
      <vt:lpstr>Impact</vt:lpstr>
      <vt:lpstr>Badge</vt:lpstr>
      <vt:lpstr>Квест- игра</vt:lpstr>
      <vt:lpstr>Задание 1.</vt:lpstr>
      <vt:lpstr>Задание 2.</vt:lpstr>
      <vt:lpstr>Задание 3.</vt:lpstr>
      <vt:lpstr>Задание 4.</vt:lpstr>
      <vt:lpstr>Задание 5. «Кто больше?» или «Найди фразеологизмы» </vt:lpstr>
      <vt:lpstr>Задание 6.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7.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Квест- игра</dc:title>
  <dc:creator>User</dc:creator>
  <cp:lastModifiedBy>User</cp:lastModifiedBy>
  <cp:revision>5</cp:revision>
  <dcterms:created xsi:type="dcterms:W3CDTF">2024-01-15T05:35:12Z</dcterms:created>
  <dcterms:modified xsi:type="dcterms:W3CDTF">2024-01-19T04:34:09Z</dcterms:modified>
</cp:coreProperties>
</file>