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87" r:id="rId4"/>
    <p:sldId id="258" r:id="rId5"/>
    <p:sldId id="262" r:id="rId6"/>
    <p:sldId id="288" r:id="rId7"/>
    <p:sldId id="259" r:id="rId8"/>
    <p:sldId id="261" r:id="rId9"/>
    <p:sldId id="263" r:id="rId10"/>
    <p:sldId id="286" r:id="rId11"/>
    <p:sldId id="289" r:id="rId12"/>
    <p:sldId id="290" r:id="rId13"/>
    <p:sldId id="260" r:id="rId14"/>
    <p:sldId id="273" r:id="rId15"/>
    <p:sldId id="274" r:id="rId16"/>
  </p:sldIdLst>
  <p:sldSz cx="9144000" cy="6858000" type="screen4x3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C60F03C-D4F3-4CBB-9BD4-685F89A233C5}" type="datetimeFigureOut">
              <a:rPr lang="ru-RU" smtClean="0"/>
              <a:pPr/>
              <a:t>27.02.2024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CA696B2-81BC-4AF4-BCFF-D552567A9DE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28_%D0%BD%D0%BE%D1%8F%D0%B1%D1%80%D1%8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Мои документы\Downloads\1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36712"/>
            <a:ext cx="3240360" cy="5184576"/>
          </a:xfrm>
          <a:prstGeom prst="rect">
            <a:avLst/>
          </a:prstGeom>
          <a:noFill/>
          <a:ln>
            <a:solidFill>
              <a:schemeClr val="accent4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707904" y="1429689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Блок Александр Александрович </a:t>
            </a:r>
            <a:r>
              <a:rPr lang="ru-RU" dirty="0" smtClean="0"/>
              <a:t>-русский поэт-символист.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95936" y="1916832"/>
            <a:ext cx="4752528" cy="4191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Цветаева посвятила ему такие строки: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Имя твое - птица в руке,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Имя твое - льдинка на языке.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Одно-единственное движение губ.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Имя твое - пять букв</a:t>
            </a:r>
            <a:r>
              <a:rPr lang="ru-RU" sz="20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БЛОКЪ - так по правилам грамматики дореволюционной России писали это имя.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0241" name="Picture 1" descr="C:\Documents and Settings\user\Мои документы\Downloads\128px-Блок_Александр_автограф_19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5589240"/>
            <a:ext cx="1800200" cy="78269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501317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Поэт был похоронен на Смоленском православном кладбище Петрограда.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479715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 1944 году прах Блока был перезахоронен на Литераторских мостках на Волковском кладбище</a:t>
            </a:r>
            <a:endParaRPr lang="ru-RU" dirty="0"/>
          </a:p>
        </p:txBody>
      </p:sp>
      <p:pic>
        <p:nvPicPr>
          <p:cNvPr id="38914" name="Picture 2" descr="C:\Documents and Settings\user\Мои документы\Downloads\422854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69899"/>
            <a:ext cx="3456384" cy="3682431"/>
          </a:xfrm>
          <a:prstGeom prst="rect">
            <a:avLst/>
          </a:prstGeom>
          <a:noFill/>
        </p:spPr>
      </p:pic>
      <p:pic>
        <p:nvPicPr>
          <p:cNvPr id="38915" name="Picture 3" descr="C:\Documents and Settings\user\Мои документы\Downloads\0010-008-Poet-byl-pokhoronen-na-Smolenskom-kladbische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1308" y="805662"/>
            <a:ext cx="2937116" cy="354666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983832"/>
          </a:xfrm>
        </p:spPr>
        <p:txBody>
          <a:bodyPr/>
          <a:lstStyle/>
          <a:p>
            <a:r>
              <a:rPr lang="ru-RU" u="sng" dirty="0"/>
              <a:t>Вычеркни ложный факт из биографии А.А. Блока:</a:t>
            </a:r>
            <a:endParaRPr lang="ru-RU" dirty="0"/>
          </a:p>
          <a:p>
            <a:r>
              <a:rPr lang="ru-RU" dirty="0"/>
              <a:t>1)	Родился в 1880 году в Санкт - Петербурге.</a:t>
            </a:r>
          </a:p>
          <a:p>
            <a:r>
              <a:rPr lang="ru-RU" dirty="0"/>
              <a:t>2)	Первое стихотворение написал в 15 лет.</a:t>
            </a:r>
          </a:p>
          <a:p>
            <a:r>
              <a:rPr lang="ru-RU" dirty="0"/>
              <a:t>3)	Женой А.А. Блока была Любовь Менделеева.</a:t>
            </a:r>
          </a:p>
          <a:p>
            <a:r>
              <a:rPr lang="ru-RU" dirty="0"/>
              <a:t>4)	А.А. Блок получил медицинское образование.</a:t>
            </a:r>
          </a:p>
          <a:p>
            <a:r>
              <a:rPr lang="ru-RU" dirty="0"/>
              <a:t>5)	Написал цикл стихотворений о прекрасной даме.</a:t>
            </a:r>
          </a:p>
          <a:p>
            <a:r>
              <a:rPr lang="ru-RU" dirty="0"/>
              <a:t>6)	Литературные способности поэту передались от дедушки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7087515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389120"/>
          </a:xfrm>
        </p:spPr>
        <p:txBody>
          <a:bodyPr/>
          <a:lstStyle/>
          <a:p>
            <a:r>
              <a:rPr lang="ru-RU" sz="2800" u="sng" dirty="0"/>
              <a:t>Вычеркни ложный факт из биографии А.А. Блока</a:t>
            </a:r>
            <a:endParaRPr lang="ru-RU" sz="2000" dirty="0"/>
          </a:p>
          <a:p>
            <a:pPr marL="393192" lvl="1" indent="0">
              <a:buNone/>
            </a:pPr>
            <a:r>
              <a:rPr lang="ru-RU" dirty="0" smtClean="0"/>
              <a:t>1) Родился </a:t>
            </a:r>
            <a:r>
              <a:rPr lang="ru-RU" dirty="0"/>
              <a:t>в 1880 году в Санкт - Петербурге.</a:t>
            </a:r>
            <a:endParaRPr lang="ru-RU" sz="1800" dirty="0"/>
          </a:p>
          <a:p>
            <a:pPr marL="393192" lvl="1" indent="0">
              <a:buNone/>
            </a:pPr>
            <a:r>
              <a:rPr lang="ru-RU" strike="sngStrike" dirty="0" smtClean="0"/>
              <a:t>2)Первое </a:t>
            </a:r>
            <a:r>
              <a:rPr lang="ru-RU" strike="sngStrike" dirty="0"/>
              <a:t>стихотворение написал в 15 лет.</a:t>
            </a:r>
            <a:endParaRPr lang="ru-RU" sz="1800" dirty="0"/>
          </a:p>
          <a:p>
            <a:pPr marL="393192" lvl="1" indent="0">
              <a:buNone/>
            </a:pPr>
            <a:r>
              <a:rPr lang="ru-RU" dirty="0" smtClean="0"/>
              <a:t>3) Женой </a:t>
            </a:r>
            <a:r>
              <a:rPr lang="ru-RU" dirty="0"/>
              <a:t>А.А. Блока была Любовь Менделеева.</a:t>
            </a:r>
            <a:endParaRPr lang="ru-RU" sz="1800" dirty="0"/>
          </a:p>
          <a:p>
            <a:pPr marL="393192" lvl="1" indent="0">
              <a:buNone/>
            </a:pPr>
            <a:r>
              <a:rPr lang="ru-RU" strike="sngStrike" dirty="0" smtClean="0"/>
              <a:t>4) А.А</a:t>
            </a:r>
            <a:r>
              <a:rPr lang="ru-RU" strike="sngStrike" dirty="0"/>
              <a:t>. Блок получил медицинское образование.</a:t>
            </a:r>
            <a:endParaRPr lang="ru-RU" sz="1800" dirty="0"/>
          </a:p>
          <a:p>
            <a:pPr marL="393192" lvl="1" indent="0">
              <a:buNone/>
            </a:pPr>
            <a:r>
              <a:rPr lang="ru-RU" dirty="0" smtClean="0"/>
              <a:t>5) Написал </a:t>
            </a:r>
            <a:r>
              <a:rPr lang="ru-RU" dirty="0"/>
              <a:t>цикл стихотворений о прекрасной даме.</a:t>
            </a:r>
            <a:endParaRPr lang="ru-RU" sz="1800" dirty="0"/>
          </a:p>
          <a:p>
            <a:pPr marL="393192" lvl="1" indent="0">
              <a:buNone/>
            </a:pPr>
            <a:r>
              <a:rPr lang="ru-RU" strike="sngStrike" dirty="0" smtClean="0"/>
              <a:t>6) Литературные </a:t>
            </a:r>
            <a:r>
              <a:rPr lang="ru-RU" strike="sngStrike" dirty="0"/>
              <a:t>способности поэту передались от дедушки</a:t>
            </a:r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45466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Documents and Settings\user\Мои документы\Downloads\44a0635c91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980728"/>
            <a:ext cx="4584701" cy="5715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1124744"/>
            <a:ext cx="3707904" cy="46085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      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1268760"/>
            <a:ext cx="3654152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Лениво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 тяжко плывут облака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По синему зною небес.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Дорога моя тяжела, далека,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 недвижном томлении лес.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Мой конь утомился, храпит подо мной,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Когда-то родимый приют?..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А там, далеко, из-за чащи лесной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Какую-то песню поют.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 кажется: если бы голос молчал,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Мне было бы трудно дышать,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 конь бы, храпя, на дороге упал,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 я бы не мог доскакать!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/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Лениво и тяжко плывут облака,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И лес истомленный вокруг.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Дорога моя тяжела, далека,</a:t>
            </a:r>
            <a:b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Но песня — мой спутник и друг</a:t>
            </a:r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user\Мои документы\Downloads\parchmen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908720"/>
            <a:ext cx="4783787" cy="57085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59832" y="1412776"/>
            <a:ext cx="41044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1582053"/>
            <a:ext cx="4572000" cy="42414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Встану я в утро туманное,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Солнце ударит в лицо.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Ты ли, подруга желанная,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Всходишь ко мне на крыльцо?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Настежь ворота тяжелые!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Ветром пахнуло в окно!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Песни такие веселые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раздавались давно!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ними и в утро туманное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Солнце и ветер в лицо!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ними подруга желанная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Всходит ко мне на крыльцо!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user\Мои документы\Downloads\parchmen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026" y="2005"/>
            <a:ext cx="7776864" cy="65006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63848" y="620688"/>
            <a:ext cx="6784616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/>
          </a:p>
          <a:p>
            <a:r>
              <a:rPr lang="ru-RU" sz="1400" dirty="0" smtClean="0"/>
              <a:t>О</a:t>
            </a:r>
            <a:r>
              <a:rPr lang="ru-RU" sz="1400" dirty="0"/>
              <a:t>, весна без конца и без краю —</a:t>
            </a:r>
          </a:p>
          <a:p>
            <a:r>
              <a:rPr lang="ru-RU" sz="1400" dirty="0"/>
              <a:t>Без конца и без краю мечта!</a:t>
            </a:r>
          </a:p>
          <a:p>
            <a:r>
              <a:rPr lang="ru-RU" sz="1400" dirty="0"/>
              <a:t>Узнаю тебя, жизнь! Принимаю!</a:t>
            </a:r>
          </a:p>
          <a:p>
            <a:r>
              <a:rPr lang="ru-RU" sz="1400" dirty="0"/>
              <a:t>И приветствую звоном щита!</a:t>
            </a:r>
          </a:p>
          <a:p>
            <a:endParaRPr lang="ru-RU" sz="1400" dirty="0"/>
          </a:p>
          <a:p>
            <a:r>
              <a:rPr lang="ru-RU" sz="1400" dirty="0"/>
              <a:t>Принимаю тебя, неудача,</a:t>
            </a:r>
          </a:p>
          <a:p>
            <a:r>
              <a:rPr lang="ru-RU" sz="1400" dirty="0"/>
              <a:t>И удача, тебе мой привет!</a:t>
            </a:r>
          </a:p>
          <a:p>
            <a:r>
              <a:rPr lang="ru-RU" sz="1400" dirty="0"/>
              <a:t>В заколдованной области плача,</a:t>
            </a:r>
          </a:p>
          <a:p>
            <a:r>
              <a:rPr lang="ru-RU" sz="1400" dirty="0"/>
              <a:t>В тайне смеха — позорного нет!</a:t>
            </a:r>
          </a:p>
          <a:p>
            <a:endParaRPr lang="ru-RU" sz="1400" dirty="0"/>
          </a:p>
          <a:p>
            <a:r>
              <a:rPr lang="ru-RU" sz="1400" dirty="0"/>
              <a:t>Принимаю бессонные споры,</a:t>
            </a:r>
          </a:p>
          <a:p>
            <a:r>
              <a:rPr lang="ru-RU" sz="1400" dirty="0"/>
              <a:t>Утро в завесах темных окна,</a:t>
            </a:r>
          </a:p>
          <a:p>
            <a:r>
              <a:rPr lang="ru-RU" sz="1400" dirty="0"/>
              <a:t>Чтоб мои воспаленные взоры</a:t>
            </a:r>
          </a:p>
          <a:p>
            <a:r>
              <a:rPr lang="ru-RU" sz="1400" dirty="0"/>
              <a:t>Раздражала, пьянила весна!</a:t>
            </a:r>
          </a:p>
          <a:p>
            <a:endParaRPr lang="ru-RU" sz="1400" dirty="0"/>
          </a:p>
          <a:p>
            <a:r>
              <a:rPr lang="ru-RU" sz="1400" dirty="0"/>
              <a:t>Принимаю пустынные веси!</a:t>
            </a:r>
          </a:p>
          <a:p>
            <a:r>
              <a:rPr lang="ru-RU" sz="1400" dirty="0"/>
              <a:t>И колодцы земных городов!</a:t>
            </a:r>
          </a:p>
          <a:p>
            <a:r>
              <a:rPr lang="ru-RU" sz="1400" dirty="0"/>
              <a:t>Осветленный простор поднебесий</a:t>
            </a:r>
          </a:p>
          <a:p>
            <a:r>
              <a:rPr lang="ru-RU" sz="1400" dirty="0"/>
              <a:t>И томления рабьих трудов!</a:t>
            </a:r>
          </a:p>
          <a:p>
            <a:endParaRPr lang="ru-RU" sz="1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836712"/>
            <a:ext cx="3219633" cy="323213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0864" y="836712"/>
            <a:ext cx="8863136" cy="1828800"/>
          </a:xfrm>
        </p:spPr>
        <p:txBody>
          <a:bodyPr/>
          <a:lstStyle/>
          <a:p>
            <a:pPr algn="ctr"/>
            <a:r>
              <a:rPr lang="vi-VN" dirty="0" smtClean="0"/>
              <a:t>Александр Александрович Блок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420888"/>
            <a:ext cx="5760640" cy="2520280"/>
          </a:xfrm>
        </p:spPr>
        <p:txBody>
          <a:bodyPr/>
          <a:lstStyle/>
          <a:p>
            <a:r>
              <a:rPr lang="ru-RU" dirty="0" smtClean="0">
                <a:hlinkClick r:id="rId3" tooltip="28 ноября"/>
              </a:rPr>
              <a:t/>
            </a:r>
            <a:br>
              <a:rPr lang="ru-RU" dirty="0" smtClean="0">
                <a:hlinkClick r:id="rId3" tooltip="28 ноября"/>
              </a:rPr>
            </a:br>
            <a:r>
              <a:rPr lang="ru-RU" sz="5400" dirty="0" smtClean="0">
                <a:solidFill>
                  <a:schemeClr val="bg1"/>
                </a:solidFill>
              </a:rPr>
              <a:t>(</a:t>
            </a:r>
            <a:r>
              <a:rPr lang="ru-RU" sz="4000" dirty="0" smtClean="0">
                <a:solidFill>
                  <a:schemeClr val="bg1"/>
                </a:solidFill>
              </a:rPr>
              <a:t>1880 – 1921</a:t>
            </a:r>
            <a:r>
              <a:rPr lang="ru-RU" sz="5400" dirty="0" smtClean="0">
                <a:solidFill>
                  <a:schemeClr val="bg1"/>
                </a:solidFill>
              </a:rPr>
              <a:t>) </a:t>
            </a:r>
          </a:p>
          <a:p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user\Мои документы\Downloads\1325139904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9160" y="3203011"/>
            <a:ext cx="4274840" cy="3654989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7" name="Picture 3" descr="C:\Documents and Settings\user\Мои документы\Downloads\artlib_gallery-29820-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24544" y="3284984"/>
            <a:ext cx="5076056" cy="3941038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33864" y="701662"/>
            <a:ext cx="2448272" cy="43894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36096" y="5093885"/>
            <a:ext cx="35124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Александра Андреевна Блок — мать поэта. Варшава, 1880 год.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4345" y="701662"/>
            <a:ext cx="259228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66536" y="5134691"/>
            <a:ext cx="37655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Александр Львович </a:t>
            </a:r>
            <a:r>
              <a:rPr lang="ru-RU" dirty="0" smtClean="0"/>
              <a:t>Блок </a:t>
            </a:r>
            <a:r>
              <a:rPr lang="ru-RU" dirty="0"/>
              <a:t>- юрист, профессор права Варшавского университета.</a:t>
            </a:r>
          </a:p>
        </p:txBody>
      </p:sp>
    </p:spTree>
    <p:extLst>
      <p:ext uri="{BB962C8B-B14F-4D97-AF65-F5344CB8AC3E}">
        <p14:creationId xmlns:p14="http://schemas.microsoft.com/office/powerpoint/2010/main" val="76650757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Documents and Settings\user\Мои документы\Downloads\photo_9-99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08720"/>
            <a:ext cx="7095696" cy="4824536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419872" y="580526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Введенская гимназия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Documents and Settings\user\Мои документы\Downloads\BLOK_Aleksandr_Aleksandrovich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4019486" cy="566124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991373"/>
            <a:ext cx="4321175" cy="516259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Дом в Шахматов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6054" y="1644080"/>
            <a:ext cx="7488832" cy="468052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835696" y="659550"/>
            <a:ext cx="5715000" cy="803275"/>
          </a:xfrm>
          <a:prstGeom prst="rect">
            <a:avLst/>
          </a:prstGeom>
          <a:blipFill>
            <a:blip r:embed="rId3">
              <a:duotone>
                <a:srgbClr val="A5B592">
                  <a:shade val="40000"/>
                </a:srgbClr>
                <a:srgbClr val="A5B592">
                  <a:tint val="42000"/>
                </a:srgbClr>
              </a:duotone>
            </a:blip>
            <a:tile tx="0" ty="0" sx="40000" sy="40000" flip="none" algn="tl"/>
          </a:blipFill>
          <a:ln w="6350" cap="rnd">
            <a:noFill/>
          </a:ln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lt1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-100" normalizeH="0" baseline="0" noProof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ysClr val="windowText" lastClr="0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Дом в Шахматове. 1880-е.</a:t>
            </a:r>
            <a:endParaRPr kumimoji="0" lang="ru-RU" sz="3600" b="1" i="0" u="none" strike="noStrike" kern="1200" cap="none" spc="-100" normalizeH="0" baseline="0" noProof="0" dirty="0" smtClean="0">
              <a:ln w="3200">
                <a:solidFill>
                  <a:srgbClr val="444D26">
                    <a:shade val="75000"/>
                    <a:alpha val="25000"/>
                  </a:srgbClr>
                </a:solidFill>
                <a:prstDash val="solid"/>
                <a:round/>
              </a:ln>
              <a:solidFill>
                <a:sysClr val="windowText" lastClr="00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06910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Documents and Settings\user\Мои документы\Downloads\183-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2844" y="332656"/>
            <a:ext cx="4901404" cy="624163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Мои документы\Downloads\Городецкий_Серге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9787"/>
            <a:ext cx="2273758" cy="36563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  <p:pic>
        <p:nvPicPr>
          <p:cNvPr id="5123" name="Picture 3" descr="C:\Documents and Settings\user\Мои документы\Downloads\Remiz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9898" y="1340768"/>
            <a:ext cx="2438004" cy="36653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  <p:sp>
        <p:nvSpPr>
          <p:cNvPr id="7" name="Прямоугольник 6"/>
          <p:cNvSpPr/>
          <p:nvPr/>
        </p:nvSpPr>
        <p:spPr>
          <a:xfrm>
            <a:off x="5868145" y="5363246"/>
            <a:ext cx="3275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/>
              <a:t>Алексе́й Миха́йлович </a:t>
            </a:r>
            <a:r>
              <a:rPr lang="vi-VN" b="1" dirty="0" smtClean="0"/>
              <a:t>Ре́мизов</a:t>
            </a:r>
            <a:r>
              <a:rPr lang="ru-RU" b="1" dirty="0" smtClean="0"/>
              <a:t> – русский писатель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5438152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/>
              <a:t>Серге́й Митрофа́нович Городе́цкий</a:t>
            </a:r>
            <a:r>
              <a:rPr lang="vi-VN" dirty="0"/>
              <a:t> </a:t>
            </a:r>
            <a:r>
              <a:rPr lang="ru-RU" dirty="0" smtClean="0"/>
              <a:t>- русский и советский поэт</a:t>
            </a:r>
            <a:endParaRPr lang="ru-RU" dirty="0"/>
          </a:p>
        </p:txBody>
      </p:sp>
      <p:pic>
        <p:nvPicPr>
          <p:cNvPr id="5124" name="Picture 4" descr="C:\Documents and Settings\user\Мои документы\Downloads\10f2y2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323518"/>
            <a:ext cx="2304255" cy="368258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548680"/>
            <a:ext cx="8291264" cy="488947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Мои документы\Downloads\Block_Lubov_Dmitrievna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3713843" cy="4959102"/>
          </a:xfrm>
          <a:prstGeom prst="rect">
            <a:avLst/>
          </a:prstGeom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5" name="Прямоугольник 4"/>
          <p:cNvSpPr/>
          <p:nvPr/>
        </p:nvSpPr>
        <p:spPr>
          <a:xfrm>
            <a:off x="4355976" y="1225689"/>
            <a:ext cx="4572000" cy="53553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i="1" dirty="0" smtClean="0">
                <a:latin typeface="Arial Narrow" pitchFamily="34" charset="0"/>
              </a:rPr>
              <a:t>Прозрачные, неведомые тени </a:t>
            </a:r>
          </a:p>
          <a:p>
            <a:r>
              <a:rPr lang="ru-RU" i="1" dirty="0" smtClean="0">
                <a:latin typeface="Arial Narrow" pitchFamily="34" charset="0"/>
              </a:rPr>
              <a:t>К Тебе плывут, и с ними Ты плывешь, </a:t>
            </a:r>
          </a:p>
          <a:p>
            <a:r>
              <a:rPr lang="ru-RU" i="1" dirty="0" smtClean="0">
                <a:latin typeface="Arial Narrow" pitchFamily="34" charset="0"/>
              </a:rPr>
              <a:t>В объятия лазурных сновидений, Невнятных нам, - Себя Ты отдаешь.</a:t>
            </a:r>
          </a:p>
          <a:p>
            <a:r>
              <a:rPr lang="ru-RU" i="1" dirty="0" smtClean="0">
                <a:latin typeface="Arial Narrow" pitchFamily="34" charset="0"/>
              </a:rPr>
              <a:t> </a:t>
            </a:r>
          </a:p>
          <a:p>
            <a:r>
              <a:rPr lang="ru-RU" i="1" dirty="0" smtClean="0">
                <a:latin typeface="Arial Narrow" pitchFamily="34" charset="0"/>
              </a:rPr>
              <a:t>Перед Тобой синеют без границы</a:t>
            </a:r>
          </a:p>
          <a:p>
            <a:r>
              <a:rPr lang="ru-RU" i="1" dirty="0" smtClean="0">
                <a:latin typeface="Arial Narrow" pitchFamily="34" charset="0"/>
              </a:rPr>
              <a:t> Моря, поля, и горы, и леса, Перекликаются в свободной выси птицы, Встает туман, алеют небеса.</a:t>
            </a:r>
          </a:p>
          <a:p>
            <a:endParaRPr lang="ru-RU" i="1" dirty="0" smtClean="0">
              <a:latin typeface="Arial Narrow" pitchFamily="34" charset="0"/>
            </a:endParaRPr>
          </a:p>
          <a:p>
            <a:r>
              <a:rPr lang="ru-RU" i="1" dirty="0" smtClean="0">
                <a:latin typeface="Arial Narrow" pitchFamily="34" charset="0"/>
              </a:rPr>
              <a:t> А здесь, внизу, в пыли, в </a:t>
            </a:r>
            <a:r>
              <a:rPr lang="ru-RU" i="1" dirty="0" err="1" smtClean="0">
                <a:latin typeface="Arial Narrow" pitchFamily="34" charset="0"/>
              </a:rPr>
              <a:t>уничиженьи</a:t>
            </a:r>
            <a:r>
              <a:rPr lang="ru-RU" i="1" dirty="0" smtClean="0">
                <a:latin typeface="Arial Narrow" pitchFamily="34" charset="0"/>
              </a:rPr>
              <a:t>, Узрев на миг бессмертные черты, Безвестный раб, исполнен вдохновенья, Тебя поет. Его не знаешь Ты, </a:t>
            </a:r>
          </a:p>
          <a:p>
            <a:endParaRPr lang="ru-RU" i="1" dirty="0" smtClean="0">
              <a:latin typeface="Arial Narrow" pitchFamily="34" charset="0"/>
            </a:endParaRPr>
          </a:p>
          <a:p>
            <a:r>
              <a:rPr lang="ru-RU" i="1" dirty="0" smtClean="0">
                <a:latin typeface="Arial Narrow" pitchFamily="34" charset="0"/>
              </a:rPr>
              <a:t>Не отличишь его в толпе народной, Не наградишь улыбкою его, Когда вослед взирает, несвободный, Вкусив на миг бессмертья Твоего. </a:t>
            </a:r>
          </a:p>
          <a:p>
            <a:r>
              <a:rPr lang="ru-RU" b="1" i="1" dirty="0" smtClean="0">
                <a:latin typeface="Arial Narrow" pitchFamily="34" charset="0"/>
              </a:rPr>
              <a:t>3 июля 1901</a:t>
            </a:r>
            <a:endParaRPr lang="ru-RU" b="1" i="1" dirty="0">
              <a:latin typeface="Arial Narrow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Натуральные материалы</Template>
  <TotalTime>739</TotalTime>
  <Words>380</Words>
  <Application>Microsoft Office PowerPoint</Application>
  <PresentationFormat>Экран (4:3)</PresentationFormat>
  <Paragraphs>69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Arial Narrow</vt:lpstr>
      <vt:lpstr>Calibri</vt:lpstr>
      <vt:lpstr>Constantia</vt:lpstr>
      <vt:lpstr>Times New Roman</vt:lpstr>
      <vt:lpstr>Wingdings 2</vt:lpstr>
      <vt:lpstr>Поток</vt:lpstr>
      <vt:lpstr>Презентация PowerPoint</vt:lpstr>
      <vt:lpstr>Александр Александрович Блок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Александрович Блок</dc:title>
  <dc:creator>user</dc:creator>
  <cp:lastModifiedBy>Пользователь Windows</cp:lastModifiedBy>
  <cp:revision>32</cp:revision>
  <cp:lastPrinted>2024-02-27T18:12:09Z</cp:lastPrinted>
  <dcterms:created xsi:type="dcterms:W3CDTF">2013-11-14T02:47:13Z</dcterms:created>
  <dcterms:modified xsi:type="dcterms:W3CDTF">2024-02-27T18:17:58Z</dcterms:modified>
</cp:coreProperties>
</file>