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3" r:id="rId8"/>
    <p:sldId id="262" r:id="rId9"/>
    <p:sldId id="264" r:id="rId10"/>
    <p:sldId id="268" r:id="rId11"/>
    <p:sldId id="265" r:id="rId12"/>
    <p:sldId id="266" r:id="rId13"/>
    <p:sldId id="267" r:id="rId1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891821" y="5617774"/>
            <a:ext cx="7382935"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989952" y="1016990"/>
            <a:ext cx="7179733" cy="4831643"/>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990600" y="1009650"/>
            <a:ext cx="7179733" cy="4831643"/>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769521" y="702069"/>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7855433" y="749720"/>
            <a:ext cx="566928" cy="566928"/>
          </a:xfrm>
          <a:prstGeom prst="rect">
            <a:avLst/>
          </a:prstGeom>
          <a:noFill/>
        </p:spPr>
      </p:pic>
      <p:sp>
        <p:nvSpPr>
          <p:cNvPr id="2" name="Title 1"/>
          <p:cNvSpPr>
            <a:spLocks noGrp="1"/>
          </p:cNvSpPr>
          <p:nvPr>
            <p:ph type="ctrTitle"/>
          </p:nvPr>
        </p:nvSpPr>
        <p:spPr>
          <a:xfrm>
            <a:off x="1727201" y="1794935"/>
            <a:ext cx="5723468" cy="1828090"/>
          </a:xfrm>
        </p:spPr>
        <p:txBody>
          <a:bodyPr anchor="b">
            <a:normAutofit/>
          </a:bodyPr>
          <a:lstStyle>
            <a:lvl1pPr>
              <a:defRPr sz="4800"/>
            </a:lvl1pPr>
          </a:lstStyle>
          <a:p>
            <a:r>
              <a:rPr lang="ru-RU" smtClean="0"/>
              <a:t>Образец заголовка</a:t>
            </a:r>
            <a:endParaRPr lang="en-US"/>
          </a:p>
        </p:txBody>
      </p:sp>
      <p:sp>
        <p:nvSpPr>
          <p:cNvPr id="3" name="Subtitle 2"/>
          <p:cNvSpPr>
            <a:spLocks noGrp="1"/>
          </p:cNvSpPr>
          <p:nvPr>
            <p:ph type="subTitle" idx="1"/>
          </p:nvPr>
        </p:nvSpPr>
        <p:spPr>
          <a:xfrm>
            <a:off x="1727200" y="3736622"/>
            <a:ext cx="5712179" cy="1524000"/>
          </a:xfr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a:xfrm>
            <a:off x="6770676" y="5357592"/>
            <a:ext cx="1213821" cy="365125"/>
          </a:xfrm>
        </p:spPr>
        <p:txBody>
          <a:bodyPr/>
          <a:lstStyle/>
          <a:p>
            <a:fld id="{B4C71EC6-210F-42DE-9C53-41977AD35B3D}" type="datetimeFigureOut">
              <a:rPr lang="ru-RU" smtClean="0"/>
              <a:t>07.06.2024</a:t>
            </a:fld>
            <a:endParaRPr lang="ru-RU"/>
          </a:p>
        </p:txBody>
      </p:sp>
      <p:sp>
        <p:nvSpPr>
          <p:cNvPr id="5" name="Footer Placeholder 4"/>
          <p:cNvSpPr>
            <a:spLocks noGrp="1"/>
          </p:cNvSpPr>
          <p:nvPr>
            <p:ph type="ftr" sz="quarter" idx="11"/>
          </p:nvPr>
        </p:nvSpPr>
        <p:spPr>
          <a:xfrm>
            <a:off x="1174044" y="5357592"/>
            <a:ext cx="5034845" cy="365125"/>
          </a:xfrm>
        </p:spPr>
        <p:txBody>
          <a:bodyPr/>
          <a:lstStyle/>
          <a:p>
            <a:endParaRPr lang="ru-RU"/>
          </a:p>
        </p:txBody>
      </p:sp>
      <p:sp>
        <p:nvSpPr>
          <p:cNvPr id="6" name="Slide Number Placeholder 5"/>
          <p:cNvSpPr>
            <a:spLocks noGrp="1"/>
          </p:cNvSpPr>
          <p:nvPr>
            <p:ph type="sldNum" sz="quarter" idx="12"/>
          </p:nvPr>
        </p:nvSpPr>
        <p:spPr>
          <a:xfrm>
            <a:off x="6213930" y="5357592"/>
            <a:ext cx="554023" cy="365125"/>
          </a:xfrm>
        </p:spPr>
        <p:txBody>
          <a:bodyPr/>
          <a:lstStyle>
            <a:lvl1pPr algn="ctr">
              <a:defRPr/>
            </a:lvl1p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nchor="ct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07.06.2024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1" y="925690"/>
            <a:ext cx="1430867" cy="4763911"/>
          </a:xfrm>
        </p:spPr>
        <p:txBody>
          <a:bodyPr vert="eaVert"/>
          <a:lstStyle>
            <a:lvl1pPr algn="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298221" y="1106312"/>
            <a:ext cx="5178779" cy="4402667"/>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07.06.2024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07.06.2024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444979" y="2239430"/>
            <a:ext cx="6254044" cy="1362075"/>
          </a:xfrm>
        </p:spPr>
        <p:txBody>
          <a:bodyPr anchor="b"/>
          <a:lstStyle>
            <a:lvl1pPr algn="ctr">
              <a:defRPr sz="4000" b="0"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1456267" y="3725334"/>
            <a:ext cx="6231467" cy="1309511"/>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07.06.2024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5" name="Date Placeholder 4"/>
          <p:cNvSpPr>
            <a:spLocks noGrp="1"/>
          </p:cNvSpPr>
          <p:nvPr>
            <p:ph type="dt" sz="half" idx="10"/>
          </p:nvPr>
        </p:nvSpPr>
        <p:spPr/>
        <p:txBody>
          <a:bodyPr/>
          <a:lstStyle/>
          <a:p>
            <a:fld id="{B4C71EC6-210F-42DE-9C53-41977AD35B3D}" type="datetimeFigureOut">
              <a:rPr lang="ru-RU" smtClean="0"/>
              <a:t>07.06.2024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9" name="Content Placeholder 8"/>
          <p:cNvSpPr>
            <a:spLocks noGrp="1"/>
          </p:cNvSpPr>
          <p:nvPr>
            <p:ph sz="quarter" idx="13"/>
          </p:nvPr>
        </p:nvSpPr>
        <p:spPr>
          <a:xfrm>
            <a:off x="1298448" y="2121407"/>
            <a:ext cx="3200400" cy="3602736"/>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63440" y="2119313"/>
            <a:ext cx="3200400" cy="360521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1557869" y="2122312"/>
            <a:ext cx="2939521" cy="820208"/>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5" name="Text Placeholder 4"/>
          <p:cNvSpPr>
            <a:spLocks noGrp="1"/>
          </p:cNvSpPr>
          <p:nvPr>
            <p:ph type="body" sz="quarter" idx="3"/>
          </p:nvPr>
        </p:nvSpPr>
        <p:spPr>
          <a:xfrm>
            <a:off x="4910669" y="2122311"/>
            <a:ext cx="2944368" cy="822960"/>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7" name="Date Placeholder 6"/>
          <p:cNvSpPr>
            <a:spLocks noGrp="1"/>
          </p:cNvSpPr>
          <p:nvPr>
            <p:ph type="dt" sz="half" idx="10"/>
          </p:nvPr>
        </p:nvSpPr>
        <p:spPr/>
        <p:txBody>
          <a:bodyPr/>
          <a:lstStyle/>
          <a:p>
            <a:fld id="{B4C71EC6-210F-42DE-9C53-41977AD35B3D}" type="datetimeFigureOut">
              <a:rPr lang="ru-RU" smtClean="0"/>
              <a:t>07.06.2024</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sp>
        <p:nvSpPr>
          <p:cNvPr id="11" name="Content Placeholder 10"/>
          <p:cNvSpPr>
            <a:spLocks noGrp="1"/>
          </p:cNvSpPr>
          <p:nvPr>
            <p:ph sz="quarter" idx="13"/>
          </p:nvPr>
        </p:nvSpPr>
        <p:spPr>
          <a:xfrm>
            <a:off x="1298448" y="2944368"/>
            <a:ext cx="3227832" cy="2779776"/>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3" name="Content Placeholder 12"/>
          <p:cNvSpPr>
            <a:spLocks noGrp="1"/>
          </p:cNvSpPr>
          <p:nvPr>
            <p:ph sz="quarter" idx="14"/>
          </p:nvPr>
        </p:nvSpPr>
        <p:spPr>
          <a:xfrm>
            <a:off x="4645151" y="2944813"/>
            <a:ext cx="3227832" cy="2779776"/>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B4C71EC6-210F-42DE-9C53-41977AD35B3D}" type="datetimeFigureOut">
              <a:rPr lang="ru-RU" smtClean="0"/>
              <a:t>07.06.2024</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t>07.06.2024</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Freeform 1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rot="60000">
            <a:off x="4471416" y="603504"/>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21540000">
            <a:off x="749808" y="576072"/>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9"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8976" y="2020042"/>
            <a:ext cx="3064827" cy="1503037"/>
          </a:xfrm>
        </p:spPr>
        <p:txBody>
          <a:bodyPr anchor="b">
            <a:normAutofit/>
          </a:bodyPr>
          <a:lstStyle>
            <a:lvl1pPr algn="ctr">
              <a:defRPr sz="2400" b="0"/>
            </a:lvl1pPr>
          </a:lstStyle>
          <a:p>
            <a:r>
              <a:rPr lang="ru-RU" smtClean="0"/>
              <a:t>Образец заголовка</a:t>
            </a:r>
            <a:endParaRPr lang="en-US"/>
          </a:p>
        </p:txBody>
      </p:sp>
      <p:sp>
        <p:nvSpPr>
          <p:cNvPr id="3" name="Content Placeholder 2"/>
          <p:cNvSpPr>
            <a:spLocks noGrp="1"/>
          </p:cNvSpPr>
          <p:nvPr>
            <p:ph idx="1"/>
          </p:nvPr>
        </p:nvSpPr>
        <p:spPr>
          <a:xfrm rot="60000">
            <a:off x="4854291" y="1150993"/>
            <a:ext cx="3020792" cy="4625489"/>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rot="-60000">
            <a:off x="1148125" y="3623748"/>
            <a:ext cx="3048891" cy="2100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a:xfrm rot="60000">
            <a:off x="6341698" y="5885672"/>
            <a:ext cx="1213821" cy="365125"/>
          </a:xfrm>
        </p:spPr>
        <p:txBody>
          <a:bodyPr/>
          <a:lstStyle/>
          <a:p>
            <a:fld id="{B4C71EC6-210F-42DE-9C53-41977AD35B3D}" type="datetimeFigureOut">
              <a:rPr lang="ru-RU" smtClean="0"/>
              <a:t>07.06.2024</a:t>
            </a:fld>
            <a:endParaRPr lang="ru-RU"/>
          </a:p>
        </p:txBody>
      </p:sp>
      <p:sp>
        <p:nvSpPr>
          <p:cNvPr id="6" name="Footer Placeholder 5"/>
          <p:cNvSpPr>
            <a:spLocks noGrp="1"/>
          </p:cNvSpPr>
          <p:nvPr>
            <p:ph type="ftr" sz="quarter" idx="11"/>
          </p:nvPr>
        </p:nvSpPr>
        <p:spPr>
          <a:xfrm rot="-60000">
            <a:off x="914554" y="5829261"/>
            <a:ext cx="3522607" cy="365125"/>
          </a:xfrm>
        </p:spPr>
        <p:txBody>
          <a:bodyPr/>
          <a:lstStyle/>
          <a:p>
            <a:endParaRPr lang="ru-RU"/>
          </a:p>
        </p:txBody>
      </p:sp>
      <p:sp>
        <p:nvSpPr>
          <p:cNvPr id="7" name="Slide Number Placeholder 6"/>
          <p:cNvSpPr>
            <a:spLocks noGrp="1"/>
          </p:cNvSpPr>
          <p:nvPr>
            <p:ph type="sldNum" sz="quarter" idx="12"/>
          </p:nvPr>
        </p:nvSpPr>
        <p:spPr>
          <a:xfrm rot="60000">
            <a:off x="7557313" y="5896961"/>
            <a:ext cx="554023" cy="365125"/>
          </a:xfrm>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 name="Freeform 3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5058" y="575769"/>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rot="60000">
            <a:off x="4464768" y="603920"/>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5"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6424" y="2020824"/>
            <a:ext cx="3063240" cy="1499616"/>
          </a:xfrm>
        </p:spPr>
        <p:txBody>
          <a:bodyPr anchor="b">
            <a:normAutofit/>
          </a:bodyPr>
          <a:lstStyle>
            <a:lvl1pPr algn="ctr">
              <a:defRPr sz="2400" b="0"/>
            </a:lvl1pPr>
          </a:lstStyle>
          <a:p>
            <a:r>
              <a:rPr lang="ru-RU" smtClean="0"/>
              <a:t>Образец заголовка</a:t>
            </a:r>
            <a:endParaRPr lang="en-US" dirty="0"/>
          </a:p>
        </p:txBody>
      </p:sp>
      <p:sp>
        <p:nvSpPr>
          <p:cNvPr id="3" name="Picture Placeholder 2"/>
          <p:cNvSpPr>
            <a:spLocks noGrp="1"/>
          </p:cNvSpPr>
          <p:nvPr>
            <p:ph type="pic" idx="1"/>
          </p:nvPr>
        </p:nvSpPr>
        <p:spPr>
          <a:xfrm rot="60000">
            <a:off x="4898615" y="1207272"/>
            <a:ext cx="2913863" cy="4539412"/>
          </a:xfrm>
          <a:ln w="101600" cap="rnd">
            <a:solidFill>
              <a:srgbClr val="FFFFFF"/>
            </a:solidFill>
          </a:ln>
          <a:effectLst>
            <a:outerShdw blurRad="88900" dir="2700000" algn="tl" rotWithShape="0">
              <a:prstClr val="black">
                <a:alpha val="40000"/>
              </a:prstClr>
            </a:out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a:p>
        </p:txBody>
      </p:sp>
      <p:sp>
        <p:nvSpPr>
          <p:cNvPr id="4" name="Text Placeholder 3"/>
          <p:cNvSpPr>
            <a:spLocks noGrp="1"/>
          </p:cNvSpPr>
          <p:nvPr>
            <p:ph type="body" sz="half" idx="2"/>
          </p:nvPr>
        </p:nvSpPr>
        <p:spPr>
          <a:xfrm rot="-60000">
            <a:off x="1152144" y="3621024"/>
            <a:ext cx="3044952" cy="210312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a:xfrm rot="60000">
            <a:off x="6345936" y="5888737"/>
            <a:ext cx="1213821" cy="365125"/>
          </a:xfrm>
        </p:spPr>
        <p:txBody>
          <a:bodyPr/>
          <a:lstStyle/>
          <a:p>
            <a:fld id="{B4C71EC6-210F-42DE-9C53-41977AD35B3D}" type="datetimeFigureOut">
              <a:rPr lang="ru-RU" smtClean="0"/>
              <a:t>07.06.2024</a:t>
            </a:fld>
            <a:endParaRPr lang="ru-RU"/>
          </a:p>
        </p:txBody>
      </p:sp>
      <p:sp>
        <p:nvSpPr>
          <p:cNvPr id="6" name="Footer Placeholder 5"/>
          <p:cNvSpPr>
            <a:spLocks noGrp="1"/>
          </p:cNvSpPr>
          <p:nvPr>
            <p:ph type="ftr" sz="quarter" idx="11"/>
          </p:nvPr>
        </p:nvSpPr>
        <p:spPr>
          <a:xfrm rot="-60000">
            <a:off x="914569" y="5831037"/>
            <a:ext cx="3319043" cy="365125"/>
          </a:xfrm>
        </p:spPr>
        <p:txBody>
          <a:bodyPr/>
          <a:lstStyle/>
          <a:p>
            <a:endParaRPr lang="ru-RU"/>
          </a:p>
        </p:txBody>
      </p:sp>
      <p:sp>
        <p:nvSpPr>
          <p:cNvPr id="7" name="Slide Number Placeholder 6"/>
          <p:cNvSpPr>
            <a:spLocks noGrp="1"/>
          </p:cNvSpPr>
          <p:nvPr>
            <p:ph type="sldNum" sz="quarter" idx="12"/>
          </p:nvPr>
        </p:nvSpPr>
        <p:spPr>
          <a:xfrm rot="60000">
            <a:off x="7562089" y="5900026"/>
            <a:ext cx="554023" cy="365125"/>
          </a:xfrm>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628650" y="6069330"/>
            <a:ext cx="792099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31520" y="575310"/>
            <a:ext cx="7696200" cy="5715000"/>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31520" y="576072"/>
            <a:ext cx="7696200" cy="5715000"/>
          </a:xfrm>
          <a:prstGeom prst="rect">
            <a:avLst/>
          </a:prstGeom>
          <a:blipFill dpi="0" rotWithShape="1">
            <a:blip r:embed="rId13"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14" cstate="print"/>
          <a:srcRect/>
          <a:stretch>
            <a:fillRect/>
          </a:stretch>
        </p:blipFill>
        <p:spPr bwMode="auto">
          <a:xfrm rot="1435684">
            <a:off x="543741" y="273091"/>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14" cstate="print"/>
          <a:srcRect/>
          <a:stretch>
            <a:fillRect/>
          </a:stretch>
        </p:blipFill>
        <p:spPr bwMode="auto">
          <a:xfrm rot="4096196">
            <a:off x="8115079" y="298163"/>
            <a:ext cx="566928" cy="566928"/>
          </a:xfrm>
          <a:prstGeom prst="rect">
            <a:avLst/>
          </a:prstGeom>
          <a:noFill/>
        </p:spPr>
      </p:pic>
      <p:sp>
        <p:nvSpPr>
          <p:cNvPr id="2" name="Title Placeholder 1"/>
          <p:cNvSpPr>
            <a:spLocks noGrp="1"/>
          </p:cNvSpPr>
          <p:nvPr>
            <p:ph type="title"/>
          </p:nvPr>
        </p:nvSpPr>
        <p:spPr>
          <a:xfrm>
            <a:off x="1095023" y="817582"/>
            <a:ext cx="6965245" cy="1202485"/>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463040" y="2119257"/>
            <a:ext cx="6196405" cy="3603812"/>
          </a:xfrm>
          <a:prstGeom prst="rect">
            <a:avLst/>
          </a:prstGeom>
        </p:spPr>
        <p:txBody>
          <a:bodyPr vert="horz" lIns="91440" tIns="45720" rIns="91440" bIns="45720" rtlCol="0" anchor="t">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454588" y="5809152"/>
            <a:ext cx="1213821" cy="365125"/>
          </a:xfrm>
          <a:prstGeom prst="rect">
            <a:avLst/>
          </a:prstGeom>
        </p:spPr>
        <p:txBody>
          <a:bodyPr vert="horz" lIns="91440" tIns="45720" rIns="91440" bIns="45720" rtlCol="0" anchor="ctr"/>
          <a:lstStyle>
            <a:lvl1pPr algn="r">
              <a:defRPr sz="1200">
                <a:solidFill>
                  <a:schemeClr val="tx2"/>
                </a:solidFill>
                <a:latin typeface="Rage Italic" pitchFamily="66" charset="0"/>
              </a:defRPr>
            </a:lvl1pPr>
          </a:lstStyle>
          <a:p>
            <a:fld id="{B4C71EC6-210F-42DE-9C53-41977AD35B3D}" type="datetimeFigureOut">
              <a:rPr lang="ru-RU" smtClean="0"/>
              <a:t>07.06.2024</a:t>
            </a:fld>
            <a:endParaRPr lang="ru-RU"/>
          </a:p>
        </p:txBody>
      </p:sp>
      <p:sp>
        <p:nvSpPr>
          <p:cNvPr id="5" name="Footer Placeholder 4"/>
          <p:cNvSpPr>
            <a:spLocks noGrp="1"/>
          </p:cNvSpPr>
          <p:nvPr>
            <p:ph type="ftr" sz="quarter" idx="3"/>
          </p:nvPr>
        </p:nvSpPr>
        <p:spPr>
          <a:xfrm>
            <a:off x="914401" y="5809152"/>
            <a:ext cx="5540188" cy="365125"/>
          </a:xfrm>
          <a:prstGeom prst="rect">
            <a:avLst/>
          </a:prstGeom>
        </p:spPr>
        <p:txBody>
          <a:bodyPr vert="horz" lIns="91440" tIns="45720" rIns="91440" bIns="45720" rtlCol="0" anchor="ctr"/>
          <a:lstStyle>
            <a:lvl1pPr algn="l">
              <a:defRPr sz="1400">
                <a:solidFill>
                  <a:schemeClr val="tx2"/>
                </a:solidFill>
                <a:latin typeface="Rage Italic" pitchFamily="66" charset="0"/>
              </a:defRPr>
            </a:lvl1pPr>
          </a:lstStyle>
          <a:p>
            <a:endParaRPr lang="ru-RU"/>
          </a:p>
        </p:txBody>
      </p:sp>
      <p:sp>
        <p:nvSpPr>
          <p:cNvPr id="6" name="Slide Number Placeholder 5"/>
          <p:cNvSpPr>
            <a:spLocks noGrp="1"/>
          </p:cNvSpPr>
          <p:nvPr>
            <p:ph type="sldNum" sz="quarter" idx="4"/>
          </p:nvPr>
        </p:nvSpPr>
        <p:spPr>
          <a:xfrm>
            <a:off x="7670202" y="5809152"/>
            <a:ext cx="554023" cy="365125"/>
          </a:xfrm>
          <a:prstGeom prst="rect">
            <a:avLst/>
          </a:prstGeom>
        </p:spPr>
        <p:txBody>
          <a:bodyPr vert="horz" lIns="91440" tIns="45720" rIns="91440" bIns="45720" rtlCol="0" anchor="ctr"/>
          <a:lstStyle>
            <a:lvl1pPr algn="r">
              <a:defRPr sz="1400">
                <a:solidFill>
                  <a:schemeClr val="tx2"/>
                </a:solidFill>
                <a:latin typeface="Rage Italic" pitchFamily="66" charset="0"/>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2"/>
        </a:buClr>
        <a:buSzPct val="85000"/>
        <a:buFont typeface="Brush Script MT" pitchFamily="66" charset="0"/>
        <a:buChar char="O"/>
        <a:defRPr sz="2400" kern="1200">
          <a:solidFill>
            <a:schemeClr val="tx1"/>
          </a:solidFill>
          <a:latin typeface="+mn-lt"/>
          <a:ea typeface="+mn-ea"/>
          <a:cs typeface="+mn-cs"/>
        </a:defRPr>
      </a:lvl1pPr>
      <a:lvl2pPr marL="640080" indent="-274320" algn="l" defTabSz="914400" rtl="0" eaLnBrk="1" latinLnBrk="0" hangingPunct="1">
        <a:spcBef>
          <a:spcPct val="20000"/>
        </a:spcBef>
        <a:buClr>
          <a:schemeClr val="accent2"/>
        </a:buClr>
        <a:buSzPct val="85000"/>
        <a:buFont typeface="Brush Script MT" pitchFamily="66" charset="0"/>
        <a:buChar char="O"/>
        <a:defRPr sz="22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SzPct val="85000"/>
        <a:buFont typeface="Brush Script MT" pitchFamily="66" charset="0"/>
        <a:buChar char="O"/>
        <a:defRPr sz="2000" kern="1200">
          <a:solidFill>
            <a:schemeClr val="tx1"/>
          </a:solidFill>
          <a:latin typeface="+mn-lt"/>
          <a:ea typeface="+mn-ea"/>
          <a:cs typeface="+mn-cs"/>
        </a:defRPr>
      </a:lvl3pPr>
      <a:lvl4pPr marL="1280160" indent="-228600" algn="l" defTabSz="914400" rtl="0" eaLnBrk="1" latinLnBrk="0" hangingPunct="1">
        <a:spcBef>
          <a:spcPct val="20000"/>
        </a:spcBef>
        <a:buClr>
          <a:schemeClr val="accent2"/>
        </a:buClr>
        <a:buSzPct val="85000"/>
        <a:buFont typeface="Brush Script MT" pitchFamily="66" charset="0"/>
        <a:buChar char="O"/>
        <a:defRPr sz="1800" kern="1200">
          <a:solidFill>
            <a:schemeClr val="tx1"/>
          </a:solidFill>
          <a:latin typeface="+mn-lt"/>
          <a:ea typeface="+mn-ea"/>
          <a:cs typeface="+mn-cs"/>
        </a:defRPr>
      </a:lvl4pPr>
      <a:lvl5pPr marL="164592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5pPr>
      <a:lvl6pPr marL="201168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6pPr>
      <a:lvl7pPr marL="237744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7pPr>
      <a:lvl8pPr marL="274320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8pPr>
      <a:lvl9pPr marL="310896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smtClean="0">
                <a:latin typeface="Times New Roman" panose="02020603050405020304" pitchFamily="18" charset="0"/>
                <a:cs typeface="Times New Roman" panose="02020603050405020304" pitchFamily="18" charset="0"/>
              </a:rPr>
              <a:t>Из истории жилища</a:t>
            </a:r>
            <a:endParaRPr lang="ru-RU" dirty="0">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p:txBody>
          <a:bodyPr/>
          <a:lstStyle/>
          <a:p>
            <a:endParaRPr lang="ru-RU"/>
          </a:p>
        </p:txBody>
      </p:sp>
    </p:spTree>
    <p:extLst>
      <p:ext uri="{BB962C8B-B14F-4D97-AF65-F5344CB8AC3E}">
        <p14:creationId xmlns:p14="http://schemas.microsoft.com/office/powerpoint/2010/main" val="5466724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95023" y="116632"/>
            <a:ext cx="6965245" cy="1903435"/>
          </a:xfrm>
        </p:spPr>
        <p:txBody>
          <a:bodyPr/>
          <a:lstStyle/>
          <a:p>
            <a:r>
              <a:rPr lang="ru-RU" dirty="0" smtClean="0"/>
              <a:t>Современные здания</a:t>
            </a:r>
            <a:endParaRPr lang="ru-RU" dirty="0"/>
          </a:p>
        </p:txBody>
      </p:sp>
      <p:pic>
        <p:nvPicPr>
          <p:cNvPr id="10242"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r="118" b="51546"/>
          <a:stretch/>
        </p:blipFill>
        <p:spPr bwMode="auto">
          <a:xfrm>
            <a:off x="179512" y="1385392"/>
            <a:ext cx="8856983" cy="5472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2241493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260648"/>
            <a:ext cx="8796469" cy="6597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7497873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819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39552" y="404664"/>
            <a:ext cx="8136904" cy="61026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2655085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0" y="2119257"/>
            <a:ext cx="8460432" cy="3603812"/>
          </a:xfrm>
        </p:spPr>
        <p:txBody>
          <a:bodyPr>
            <a:normAutofit/>
          </a:bodyPr>
          <a:lstStyle/>
          <a:p>
            <a:pPr marL="0" indent="0">
              <a:buNone/>
            </a:pPr>
            <a:endParaRPr lang="ru-RU" sz="6000" dirty="0">
              <a:solidFill>
                <a:srgbClr val="FF0000"/>
              </a:solidFill>
            </a:endParaRPr>
          </a:p>
        </p:txBody>
      </p:sp>
      <p:sp>
        <p:nvSpPr>
          <p:cNvPr id="4" name="Прямоугольник 3"/>
          <p:cNvSpPr/>
          <p:nvPr/>
        </p:nvSpPr>
        <p:spPr>
          <a:xfrm>
            <a:off x="688853" y="2967335"/>
            <a:ext cx="7766293"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Спасибо за внимание</a:t>
            </a:r>
            <a:endParaRPr lang="ru-RU"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val="9350637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827585" y="692697"/>
            <a:ext cx="3888432" cy="2448272"/>
          </a:xfrm>
        </p:spPr>
        <p:txBody>
          <a:bodyPr>
            <a:normAutofit fontScale="92500" lnSpcReduction="20000"/>
          </a:bodyPr>
          <a:lstStyle/>
          <a:p>
            <a:pPr marL="0" indent="0">
              <a:buNone/>
            </a:pPr>
            <a:r>
              <a:rPr lang="ru-RU" dirty="0">
                <a:solidFill>
                  <a:srgbClr val="000000"/>
                </a:solidFill>
                <a:latin typeface="Times New Roman"/>
              </a:rPr>
              <a:t>В нем живёт моя родня,</a:t>
            </a:r>
          </a:p>
          <a:p>
            <a:pPr marL="0" indent="0">
              <a:buNone/>
            </a:pPr>
            <a:r>
              <a:rPr lang="ru-RU" dirty="0">
                <a:solidFill>
                  <a:srgbClr val="000000"/>
                </a:solidFill>
                <a:latin typeface="Times New Roman"/>
              </a:rPr>
              <a:t>Мне без нее не жить ни дня,</a:t>
            </a:r>
          </a:p>
          <a:p>
            <a:pPr marL="0" indent="0">
              <a:buNone/>
            </a:pPr>
            <a:r>
              <a:rPr lang="ru-RU" dirty="0">
                <a:solidFill>
                  <a:srgbClr val="000000"/>
                </a:solidFill>
                <a:latin typeface="Times New Roman"/>
              </a:rPr>
              <a:t>В него стремлюсь всегда и всюду</a:t>
            </a:r>
          </a:p>
          <a:p>
            <a:pPr marL="0" indent="0">
              <a:buNone/>
            </a:pPr>
            <a:r>
              <a:rPr lang="ru-RU" dirty="0">
                <a:solidFill>
                  <a:srgbClr val="000000"/>
                </a:solidFill>
                <a:latin typeface="Times New Roman"/>
              </a:rPr>
              <a:t>К нему дорогу не забуду.</a:t>
            </a:r>
          </a:p>
          <a:p>
            <a:pPr marL="0" indent="0">
              <a:buNone/>
            </a:pPr>
            <a:r>
              <a:rPr lang="ru-RU" dirty="0">
                <a:solidFill>
                  <a:srgbClr val="000000"/>
                </a:solidFill>
                <a:latin typeface="Times New Roman"/>
              </a:rPr>
              <a:t>Я без него дышу с трудом,</a:t>
            </a:r>
          </a:p>
          <a:p>
            <a:pPr marL="0" indent="0">
              <a:buNone/>
            </a:pPr>
            <a:r>
              <a:rPr lang="ru-RU" dirty="0">
                <a:solidFill>
                  <a:srgbClr val="000000"/>
                </a:solidFill>
                <a:latin typeface="Times New Roman"/>
              </a:rPr>
              <a:t>Мой кров, родимый, тёплый…</a:t>
            </a: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773" t="12323" r="32841" b="10505"/>
          <a:stretch/>
        </p:blipFill>
        <p:spPr bwMode="auto">
          <a:xfrm>
            <a:off x="3635896" y="2924944"/>
            <a:ext cx="4824064" cy="33566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50754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ipe(down)">
                                      <p:cBhvr>
                                        <p:cTn id="7"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
            </a:r>
            <a:br>
              <a:rPr lang="ru-RU" dirty="0" smtClean="0"/>
            </a:br>
            <a:r>
              <a:rPr lang="ru-RU" dirty="0" smtClean="0"/>
              <a:t>Машина </a:t>
            </a:r>
            <a:r>
              <a:rPr lang="ru-RU" dirty="0"/>
              <a:t>Времени</a:t>
            </a:r>
            <a:br>
              <a:rPr lang="ru-RU" dirty="0"/>
            </a:br>
            <a:r>
              <a:rPr lang="ru-RU" dirty="0"/>
              <a:t>От суеты, от бремени</a:t>
            </a:r>
            <a:br>
              <a:rPr lang="ru-RU" dirty="0"/>
            </a:br>
            <a:r>
              <a:rPr lang="ru-RU" dirty="0"/>
              <a:t>печалей и забот -</a:t>
            </a:r>
            <a:br>
              <a:rPr lang="ru-RU" dirty="0"/>
            </a:br>
            <a:r>
              <a:rPr lang="ru-RU" dirty="0"/>
              <a:t>тебя Машина Времени</a:t>
            </a:r>
            <a:br>
              <a:rPr lang="ru-RU" dirty="0"/>
            </a:br>
            <a:r>
              <a:rPr lang="ru-RU" dirty="0"/>
              <a:t>однажды унесёт...</a:t>
            </a:r>
          </a:p>
        </p:txBody>
      </p:sp>
      <p:pic>
        <p:nvPicPr>
          <p:cNvPr id="2051" name="Picture 3"/>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323528" y="3573016"/>
            <a:ext cx="5040560" cy="3284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832348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1300" dirty="0" smtClean="0"/>
              <a:t/>
            </a:r>
            <a:br>
              <a:rPr lang="ru-RU" sz="1300" dirty="0" smtClean="0"/>
            </a:br>
            <a:r>
              <a:rPr lang="ru-RU" sz="1300" dirty="0"/>
              <a:t/>
            </a:r>
            <a:br>
              <a:rPr lang="ru-RU" sz="1300" dirty="0"/>
            </a:br>
            <a:r>
              <a:rPr lang="ru-RU" sz="1300" dirty="0" smtClean="0"/>
              <a:t/>
            </a:r>
            <a:br>
              <a:rPr lang="ru-RU" sz="1300" dirty="0" smtClean="0"/>
            </a:br>
            <a:r>
              <a:rPr lang="ru-RU" sz="1300" dirty="0"/>
              <a:t/>
            </a:r>
            <a:br>
              <a:rPr lang="ru-RU" sz="1300" dirty="0"/>
            </a:br>
            <a:r>
              <a:rPr lang="ru-RU" sz="1300" dirty="0" smtClean="0"/>
              <a:t/>
            </a:r>
            <a:br>
              <a:rPr lang="ru-RU" sz="1300" dirty="0" smtClean="0"/>
            </a:br>
            <a:r>
              <a:rPr lang="ru-RU" sz="1300" dirty="0"/>
              <a:t/>
            </a:r>
            <a:br>
              <a:rPr lang="ru-RU" sz="1300" dirty="0"/>
            </a:br>
            <a:r>
              <a:rPr lang="ru-RU" sz="1300" dirty="0" smtClean="0"/>
              <a:t/>
            </a:r>
            <a:br>
              <a:rPr lang="ru-RU" sz="1300" dirty="0" smtClean="0"/>
            </a:br>
            <a:r>
              <a:rPr lang="ru-RU" sz="1300" dirty="0"/>
              <a:t/>
            </a:r>
            <a:br>
              <a:rPr lang="ru-RU" sz="1300" dirty="0"/>
            </a:br>
            <a:r>
              <a:rPr lang="ru-RU" sz="1300" dirty="0" smtClean="0"/>
              <a:t/>
            </a:r>
            <a:br>
              <a:rPr lang="ru-RU" sz="1300" dirty="0" smtClean="0"/>
            </a:br>
            <a:r>
              <a:rPr lang="ru-RU" sz="1300" dirty="0"/>
              <a:t/>
            </a:r>
            <a:br>
              <a:rPr lang="ru-RU" sz="1300" dirty="0"/>
            </a:br>
            <a:r>
              <a:rPr lang="ru-RU" sz="1300" dirty="0" smtClean="0"/>
              <a:t/>
            </a:r>
            <a:br>
              <a:rPr lang="ru-RU" sz="1300" dirty="0" smtClean="0"/>
            </a:br>
            <a:r>
              <a:rPr lang="ru-RU" sz="1300" dirty="0"/>
              <a:t/>
            </a:r>
            <a:br>
              <a:rPr lang="ru-RU" sz="1300" dirty="0"/>
            </a:br>
            <a:r>
              <a:rPr lang="ru-RU" sz="1300" dirty="0" smtClean="0"/>
              <a:t/>
            </a:r>
            <a:br>
              <a:rPr lang="ru-RU" sz="1300" dirty="0" smtClean="0"/>
            </a:br>
            <a:r>
              <a:rPr lang="ru-RU" sz="1300" dirty="0"/>
              <a:t/>
            </a:r>
            <a:br>
              <a:rPr lang="ru-RU" sz="1300" dirty="0"/>
            </a:br>
            <a:r>
              <a:rPr lang="ru-RU" sz="1300" dirty="0" smtClean="0"/>
              <a:t/>
            </a:r>
            <a:br>
              <a:rPr lang="ru-RU" sz="1300" dirty="0" smtClean="0"/>
            </a:br>
            <a:r>
              <a:rPr lang="ru-RU" sz="1300" dirty="0" smtClean="0"/>
              <a:t>\</a:t>
            </a:r>
            <a:br>
              <a:rPr lang="ru-RU" sz="1300" dirty="0" smtClean="0"/>
            </a:br>
            <a:r>
              <a:rPr lang="ru-RU" sz="1300" dirty="0"/>
              <a:t/>
            </a:r>
            <a:br>
              <a:rPr lang="ru-RU" sz="1300" dirty="0"/>
            </a:br>
            <a:r>
              <a:rPr lang="ru-RU" sz="1300" dirty="0" smtClean="0"/>
              <a:t/>
            </a:r>
            <a:br>
              <a:rPr lang="ru-RU" sz="1300" dirty="0" smtClean="0"/>
            </a:br>
            <a:r>
              <a:rPr lang="ru-RU" sz="1300" dirty="0"/>
              <a:t/>
            </a:r>
            <a:br>
              <a:rPr lang="ru-RU" sz="1300" dirty="0"/>
            </a:br>
            <a:r>
              <a:rPr lang="ru-RU" sz="1300" dirty="0" smtClean="0"/>
              <a:t/>
            </a:r>
            <a:br>
              <a:rPr lang="ru-RU" sz="1300" dirty="0" smtClean="0"/>
            </a:br>
            <a:r>
              <a:rPr lang="ru-RU" sz="1300" dirty="0"/>
              <a:t/>
            </a:r>
            <a:br>
              <a:rPr lang="ru-RU" sz="1300" dirty="0"/>
            </a:br>
            <a:r>
              <a:rPr lang="ru-RU" sz="1300" dirty="0" smtClean="0"/>
              <a:t/>
            </a:r>
            <a:br>
              <a:rPr lang="ru-RU" sz="1300" dirty="0" smtClean="0"/>
            </a:br>
            <a:r>
              <a:rPr lang="ru-RU" sz="2200" b="1" dirty="0" smtClean="0">
                <a:latin typeface="Times New Roman" panose="02020603050405020304" pitchFamily="18" charset="0"/>
                <a:cs typeface="Times New Roman" panose="02020603050405020304" pitchFamily="18" charset="0"/>
              </a:rPr>
              <a:t>Как </a:t>
            </a:r>
            <a:r>
              <a:rPr lang="ru-RU" sz="2200" b="1" dirty="0">
                <a:latin typeface="Times New Roman" panose="02020603050405020304" pitchFamily="18" charset="0"/>
                <a:cs typeface="Times New Roman" panose="02020603050405020304" pitchFamily="18" charset="0"/>
              </a:rPr>
              <a:t>построить дом надежный</a:t>
            </a:r>
            <a:br>
              <a:rPr lang="ru-RU" sz="2200" b="1" dirty="0">
                <a:latin typeface="Times New Roman" panose="02020603050405020304" pitchFamily="18" charset="0"/>
                <a:cs typeface="Times New Roman" panose="02020603050405020304" pitchFamily="18" charset="0"/>
              </a:rPr>
            </a:br>
            <a:r>
              <a:rPr lang="ru-RU" sz="2200" b="1" dirty="0">
                <a:latin typeface="Times New Roman" panose="02020603050405020304" pitchFamily="18" charset="0"/>
                <a:cs typeface="Times New Roman" panose="02020603050405020304" pitchFamily="18" charset="0"/>
              </a:rPr>
              <a:t>Человек еще не знал</a:t>
            </a:r>
            <a:br>
              <a:rPr lang="ru-RU" sz="2200" b="1" dirty="0">
                <a:latin typeface="Times New Roman" panose="02020603050405020304" pitchFamily="18" charset="0"/>
                <a:cs typeface="Times New Roman" panose="02020603050405020304" pitchFamily="18" charset="0"/>
              </a:rPr>
            </a:br>
            <a:r>
              <a:rPr lang="ru-RU" sz="2200" b="1" dirty="0">
                <a:latin typeface="Times New Roman" panose="02020603050405020304" pitchFamily="18" charset="0"/>
                <a:cs typeface="Times New Roman" panose="02020603050405020304" pitchFamily="18" charset="0"/>
              </a:rPr>
              <a:t>В первобытном мире сложном</a:t>
            </a:r>
            <a:br>
              <a:rPr lang="ru-RU" sz="2200" b="1" dirty="0">
                <a:latin typeface="Times New Roman" panose="02020603050405020304" pitchFamily="18" charset="0"/>
                <a:cs typeface="Times New Roman" panose="02020603050405020304" pitchFamily="18" charset="0"/>
              </a:rPr>
            </a:br>
            <a:r>
              <a:rPr lang="ru-RU" sz="2200" b="1" dirty="0">
                <a:latin typeface="Times New Roman" panose="02020603050405020304" pitchFamily="18" charset="0"/>
                <a:cs typeface="Times New Roman" panose="02020603050405020304" pitchFamily="18" charset="0"/>
              </a:rPr>
              <a:t>Он жилье себе искал</a:t>
            </a:r>
            <a:br>
              <a:rPr lang="ru-RU" sz="2200" b="1" dirty="0">
                <a:latin typeface="Times New Roman" panose="02020603050405020304" pitchFamily="18" charset="0"/>
                <a:cs typeface="Times New Roman" panose="02020603050405020304" pitchFamily="18" charset="0"/>
              </a:rPr>
            </a:br>
            <a:r>
              <a:rPr lang="ru-RU" sz="2200" b="1" dirty="0">
                <a:latin typeface="Times New Roman" panose="02020603050405020304" pitchFamily="18" charset="0"/>
                <a:cs typeface="Times New Roman" panose="02020603050405020304" pitchFamily="18" charset="0"/>
              </a:rPr>
              <a:t>Он страдал от зимней стужи</a:t>
            </a:r>
            <a:br>
              <a:rPr lang="ru-RU" sz="2200" b="1" dirty="0">
                <a:latin typeface="Times New Roman" panose="02020603050405020304" pitchFamily="18" charset="0"/>
                <a:cs typeface="Times New Roman" panose="02020603050405020304" pitchFamily="18" charset="0"/>
              </a:rPr>
            </a:br>
            <a:r>
              <a:rPr lang="ru-RU" sz="2200" b="1" dirty="0">
                <a:latin typeface="Times New Roman" panose="02020603050405020304" pitchFamily="18" charset="0"/>
                <a:cs typeface="Times New Roman" panose="02020603050405020304" pitchFamily="18" charset="0"/>
              </a:rPr>
              <a:t>Хищный зверь ему грозил</a:t>
            </a:r>
            <a:br>
              <a:rPr lang="ru-RU" sz="2200" b="1" dirty="0">
                <a:latin typeface="Times New Roman" panose="02020603050405020304" pitchFamily="18" charset="0"/>
                <a:cs typeface="Times New Roman" panose="02020603050405020304" pitchFamily="18" charset="0"/>
              </a:rPr>
            </a:br>
            <a:r>
              <a:rPr lang="ru-RU" sz="2200" b="1" dirty="0">
                <a:latin typeface="Times New Roman" panose="02020603050405020304" pitchFamily="18" charset="0"/>
                <a:cs typeface="Times New Roman" panose="02020603050405020304" pitchFamily="18" charset="0"/>
              </a:rPr>
              <a:t>Человеку дом был нужен</a:t>
            </a:r>
            <a:br>
              <a:rPr lang="ru-RU" sz="2200" b="1" dirty="0">
                <a:latin typeface="Times New Roman" panose="02020603050405020304" pitchFamily="18" charset="0"/>
                <a:cs typeface="Times New Roman" panose="02020603050405020304" pitchFamily="18" charset="0"/>
              </a:rPr>
            </a:br>
            <a:r>
              <a:rPr lang="ru-RU" sz="2200" b="1" dirty="0">
                <a:latin typeface="Times New Roman" panose="02020603050405020304" pitchFamily="18" charset="0"/>
                <a:cs typeface="Times New Roman" panose="02020603050405020304" pitchFamily="18" charset="0"/>
              </a:rPr>
              <a:t>Где бы он спокойно жил</a:t>
            </a:r>
            <a:br>
              <a:rPr lang="ru-RU" sz="2200" b="1" dirty="0">
                <a:latin typeface="Times New Roman" panose="02020603050405020304" pitchFamily="18" charset="0"/>
                <a:cs typeface="Times New Roman" panose="02020603050405020304" pitchFamily="18" charset="0"/>
              </a:rPr>
            </a:br>
            <a:r>
              <a:rPr lang="ru-RU" sz="2200" b="1" dirty="0">
                <a:latin typeface="Times New Roman" panose="02020603050405020304" pitchFamily="18" charset="0"/>
                <a:cs typeface="Times New Roman" panose="02020603050405020304" pitchFamily="18" charset="0"/>
              </a:rPr>
              <a:t>Где бы он готовил пищу</a:t>
            </a:r>
            <a:br>
              <a:rPr lang="ru-RU" sz="2200" b="1" dirty="0">
                <a:latin typeface="Times New Roman" panose="02020603050405020304" pitchFamily="18" charset="0"/>
                <a:cs typeface="Times New Roman" panose="02020603050405020304" pitchFamily="18" charset="0"/>
              </a:rPr>
            </a:br>
            <a:r>
              <a:rPr lang="ru-RU" sz="2200" b="1" dirty="0">
                <a:latin typeface="Times New Roman" panose="02020603050405020304" pitchFamily="18" charset="0"/>
                <a:cs typeface="Times New Roman" panose="02020603050405020304" pitchFamily="18" charset="0"/>
              </a:rPr>
              <a:t>Ел и мирно отдыхал</a:t>
            </a:r>
            <a:br>
              <a:rPr lang="ru-RU" sz="2200" b="1" dirty="0">
                <a:latin typeface="Times New Roman" panose="02020603050405020304" pitchFamily="18" charset="0"/>
                <a:cs typeface="Times New Roman" panose="02020603050405020304" pitchFamily="18" charset="0"/>
              </a:rPr>
            </a:br>
            <a:r>
              <a:rPr lang="ru-RU" sz="2200" b="1" dirty="0">
                <a:latin typeface="Times New Roman" panose="02020603050405020304" pitchFamily="18" charset="0"/>
                <a:cs typeface="Times New Roman" panose="02020603050405020304" pitchFamily="18" charset="0"/>
              </a:rPr>
              <a:t>Он хотел иметь жилище</a:t>
            </a:r>
            <a:br>
              <a:rPr lang="ru-RU" sz="2200" b="1" dirty="0">
                <a:latin typeface="Times New Roman" panose="02020603050405020304" pitchFamily="18" charset="0"/>
                <a:cs typeface="Times New Roman" panose="02020603050405020304" pitchFamily="18" charset="0"/>
              </a:rPr>
            </a:br>
            <a:r>
              <a:rPr lang="ru-RU" sz="2200" b="1" dirty="0">
                <a:latin typeface="Times New Roman" panose="02020603050405020304" pitchFamily="18" charset="0"/>
                <a:cs typeface="Times New Roman" panose="02020603050405020304" pitchFamily="18" charset="0"/>
              </a:rPr>
              <a:t>Где б бояться перестал</a:t>
            </a:r>
            <a:br>
              <a:rPr lang="ru-RU" sz="2200" b="1" dirty="0">
                <a:latin typeface="Times New Roman" panose="02020603050405020304" pitchFamily="18" charset="0"/>
                <a:cs typeface="Times New Roman" panose="02020603050405020304" pitchFamily="18" charset="0"/>
              </a:rPr>
            </a:br>
            <a:r>
              <a:rPr lang="ru-RU" sz="2200" b="1" dirty="0">
                <a:latin typeface="Times New Roman" panose="02020603050405020304" pitchFamily="18" charset="0"/>
                <a:cs typeface="Times New Roman" panose="02020603050405020304" pitchFamily="18" charset="0"/>
              </a:rPr>
              <a:t>И в заботах невеселых</a:t>
            </a:r>
            <a:br>
              <a:rPr lang="ru-RU" sz="2200" b="1" dirty="0">
                <a:latin typeface="Times New Roman" panose="02020603050405020304" pitchFamily="18" charset="0"/>
                <a:cs typeface="Times New Roman" panose="02020603050405020304" pitchFamily="18" charset="0"/>
              </a:rPr>
            </a:br>
            <a:r>
              <a:rPr lang="ru-RU" sz="2200" b="1" dirty="0">
                <a:latin typeface="Times New Roman" panose="02020603050405020304" pitchFamily="18" charset="0"/>
                <a:cs typeface="Times New Roman" panose="02020603050405020304" pitchFamily="18" charset="0"/>
              </a:rPr>
              <a:t>Человек мечтал порой</a:t>
            </a:r>
            <a:br>
              <a:rPr lang="ru-RU" sz="2200" b="1" dirty="0">
                <a:latin typeface="Times New Roman" panose="02020603050405020304" pitchFamily="18" charset="0"/>
                <a:cs typeface="Times New Roman" panose="02020603050405020304" pitchFamily="18" charset="0"/>
              </a:rPr>
            </a:br>
            <a:r>
              <a:rPr lang="ru-RU" sz="2200" b="1" dirty="0">
                <a:latin typeface="Times New Roman" panose="02020603050405020304" pitchFamily="18" charset="0"/>
                <a:cs typeface="Times New Roman" panose="02020603050405020304" pitchFamily="18" charset="0"/>
              </a:rPr>
              <a:t>Как с добычею тяжелой</a:t>
            </a:r>
            <a:br>
              <a:rPr lang="ru-RU" sz="2200" b="1" dirty="0">
                <a:latin typeface="Times New Roman" panose="02020603050405020304" pitchFamily="18" charset="0"/>
                <a:cs typeface="Times New Roman" panose="02020603050405020304" pitchFamily="18" charset="0"/>
              </a:rPr>
            </a:br>
            <a:r>
              <a:rPr lang="ru-RU" sz="2200" b="1" dirty="0">
                <a:latin typeface="Times New Roman" panose="02020603050405020304" pitchFamily="18" charset="0"/>
                <a:cs typeface="Times New Roman" panose="02020603050405020304" pitchFamily="18" charset="0"/>
              </a:rPr>
              <a:t>Возвращается домой</a:t>
            </a:r>
            <a:br>
              <a:rPr lang="ru-RU" sz="2200" b="1" dirty="0">
                <a:latin typeface="Times New Roman" panose="02020603050405020304" pitchFamily="18" charset="0"/>
                <a:cs typeface="Times New Roman" panose="02020603050405020304" pitchFamily="18" charset="0"/>
              </a:rPr>
            </a:br>
            <a:r>
              <a:rPr lang="ru-RU" sz="2200" b="1" dirty="0">
                <a:latin typeface="Times New Roman" panose="02020603050405020304" pitchFamily="18" charset="0"/>
                <a:cs typeface="Times New Roman" panose="02020603050405020304" pitchFamily="18" charset="0"/>
              </a:rPr>
              <a:t>Как семья его встречает</a:t>
            </a:r>
            <a:br>
              <a:rPr lang="ru-RU" sz="2200" b="1" dirty="0">
                <a:latin typeface="Times New Roman" panose="02020603050405020304" pitchFamily="18" charset="0"/>
                <a:cs typeface="Times New Roman" panose="02020603050405020304" pitchFamily="18" charset="0"/>
              </a:rPr>
            </a:br>
            <a:r>
              <a:rPr lang="ru-RU" sz="2200" b="1" dirty="0">
                <a:latin typeface="Times New Roman" panose="02020603050405020304" pitchFamily="18" charset="0"/>
                <a:cs typeface="Times New Roman" panose="02020603050405020304" pitchFamily="18" charset="0"/>
              </a:rPr>
              <a:t>Тесно сидя у костра</a:t>
            </a:r>
            <a:br>
              <a:rPr lang="ru-RU" sz="2200" b="1" dirty="0">
                <a:latin typeface="Times New Roman" panose="02020603050405020304" pitchFamily="18" charset="0"/>
                <a:cs typeface="Times New Roman" panose="02020603050405020304" pitchFamily="18" charset="0"/>
              </a:rPr>
            </a:br>
            <a:r>
              <a:rPr lang="ru-RU" sz="2200" b="1" dirty="0">
                <a:latin typeface="Times New Roman" panose="02020603050405020304" pitchFamily="18" charset="0"/>
                <a:cs typeface="Times New Roman" panose="02020603050405020304" pitchFamily="18" charset="0"/>
              </a:rPr>
              <a:t>И теперь он точно знает</a:t>
            </a:r>
            <a:br>
              <a:rPr lang="ru-RU" sz="2200" b="1" dirty="0">
                <a:latin typeface="Times New Roman" panose="02020603050405020304" pitchFamily="18" charset="0"/>
                <a:cs typeface="Times New Roman" panose="02020603050405020304" pitchFamily="18" charset="0"/>
              </a:rPr>
            </a:br>
            <a:r>
              <a:rPr lang="ru-RU" sz="2200" b="1" dirty="0">
                <a:latin typeface="Times New Roman" panose="02020603050405020304" pitchFamily="18" charset="0"/>
                <a:cs typeface="Times New Roman" panose="02020603050405020304" pitchFamily="18" charset="0"/>
              </a:rPr>
              <a:t>Дом построить ему пора.</a:t>
            </a:r>
            <a:br>
              <a:rPr lang="ru-RU" sz="2200" b="1" dirty="0">
                <a:latin typeface="Times New Roman" panose="02020603050405020304" pitchFamily="18" charset="0"/>
                <a:cs typeface="Times New Roman" panose="02020603050405020304" pitchFamily="18" charset="0"/>
              </a:rPr>
            </a:br>
            <a:endParaRPr lang="ru-RU" sz="2200"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lstStyle/>
          <a:p>
            <a:endParaRPr lang="ru-RU" dirty="0"/>
          </a:p>
        </p:txBody>
      </p:sp>
    </p:spTree>
    <p:extLst>
      <p:ext uri="{BB962C8B-B14F-4D97-AF65-F5344CB8AC3E}">
        <p14:creationId xmlns:p14="http://schemas.microsoft.com/office/powerpoint/2010/main" val="358433093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577" y="1"/>
            <a:ext cx="7304692" cy="1268760"/>
          </a:xfrm>
        </p:spPr>
        <p:txBody>
          <a:bodyPr>
            <a:normAutofit fontScale="90000"/>
          </a:bodyPr>
          <a:lstStyle/>
          <a:p>
            <a:r>
              <a:rPr lang="ru-RU" dirty="0" smtClean="0"/>
              <a:t>Жилища первобытных людей</a:t>
            </a:r>
            <a:endParaRPr lang="ru-RU" dirty="0"/>
          </a:p>
        </p:txBody>
      </p:sp>
      <p:sp>
        <p:nvSpPr>
          <p:cNvPr id="3" name="Объект 2"/>
          <p:cNvSpPr>
            <a:spLocks noGrp="1"/>
          </p:cNvSpPr>
          <p:nvPr>
            <p:ph idx="1"/>
          </p:nvPr>
        </p:nvSpPr>
        <p:spPr/>
        <p:txBody>
          <a:bodyPr/>
          <a:lstStyle/>
          <a:p>
            <a:endParaRPr lang="ru-RU"/>
          </a:p>
        </p:txBody>
      </p:sp>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695" t="12543" r="2063" b="40808"/>
          <a:stretch/>
        </p:blipFill>
        <p:spPr bwMode="auto">
          <a:xfrm>
            <a:off x="0" y="908720"/>
            <a:ext cx="9144000" cy="4968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3152864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Шалаш </a:t>
            </a:r>
            <a:endParaRPr lang="ru-RU" dirty="0"/>
          </a:p>
        </p:txBody>
      </p:sp>
      <p:pic>
        <p:nvPicPr>
          <p:cNvPr id="4098"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3866" t="24159" r="3397" b="9255"/>
          <a:stretch/>
        </p:blipFill>
        <p:spPr bwMode="auto">
          <a:xfrm>
            <a:off x="0" y="1801803"/>
            <a:ext cx="9144000" cy="50456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8558259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0923" y="476673"/>
            <a:ext cx="8707379" cy="6381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3817108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116632"/>
            <a:ext cx="8892480" cy="6669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7149816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Замок</a:t>
            </a:r>
            <a:endParaRPr lang="ru-RU" dirty="0"/>
          </a:p>
        </p:txBody>
      </p:sp>
      <p:pic>
        <p:nvPicPr>
          <p:cNvPr id="7170"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5809" t="25386" r="1921" b="3488"/>
          <a:stretch/>
        </p:blipFill>
        <p:spPr bwMode="auto">
          <a:xfrm>
            <a:off x="755576" y="1988840"/>
            <a:ext cx="8109866" cy="46885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0700655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Кнопка">
  <a:themeElements>
    <a:clrScheme name="Кнопка">
      <a:dk1>
        <a:sysClr val="windowText" lastClr="000000"/>
      </a:dk1>
      <a:lt1>
        <a:sysClr val="window" lastClr="FFFFFF"/>
      </a:lt1>
      <a:dk2>
        <a:srgbClr val="465E9C"/>
      </a:dk2>
      <a:lt2>
        <a:srgbClr val="CCDDEA"/>
      </a:lt2>
      <a:accent1>
        <a:srgbClr val="FDA023"/>
      </a:accent1>
      <a:accent2>
        <a:srgbClr val="AA2B1E"/>
      </a:accent2>
      <a:accent3>
        <a:srgbClr val="71685C"/>
      </a:accent3>
      <a:accent4>
        <a:srgbClr val="64A73B"/>
      </a:accent4>
      <a:accent5>
        <a:srgbClr val="EB5605"/>
      </a:accent5>
      <a:accent6>
        <a:srgbClr val="B9CA1A"/>
      </a:accent6>
      <a:hlink>
        <a:srgbClr val="D83E2C"/>
      </a:hlink>
      <a:folHlink>
        <a:srgbClr val="ED7D27"/>
      </a:folHlink>
    </a:clrScheme>
    <a:fontScheme name="Кнопка">
      <a:majorFont>
        <a:latin typeface="Constantia"/>
        <a:ea typeface=""/>
        <a:cs typeface=""/>
        <a:font script="Jpan" typeface="HGS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a:ea typeface=""/>
        <a:cs typeface=""/>
        <a:font script="Grek" typeface="Arial"/>
        <a:font script="Cyrl" typeface="Arial"/>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Кнопка">
      <a:fillStyleLst>
        <a:solidFill>
          <a:schemeClr val="phClr"/>
        </a:solidFill>
        <a:gradFill rotWithShape="1">
          <a:gsLst>
            <a:gs pos="0">
              <a:schemeClr val="phClr">
                <a:tint val="50000"/>
                <a:satMod val="180000"/>
                <a:lumMod val="100000"/>
              </a:schemeClr>
            </a:gs>
            <a:gs pos="40000">
              <a:schemeClr val="phClr">
                <a:tint val="60000"/>
                <a:satMod val="130000"/>
                <a:lumMod val="100000"/>
              </a:schemeClr>
            </a:gs>
            <a:gs pos="100000">
              <a:schemeClr val="phClr">
                <a:tint val="96000"/>
                <a:lumMod val="108000"/>
              </a:schemeClr>
            </a:gs>
          </a:gsLst>
          <a:lin ang="5400000" scaled="0"/>
        </a:gradFill>
        <a:gradFill rotWithShape="1">
          <a:gsLst>
            <a:gs pos="0">
              <a:schemeClr val="phClr"/>
            </a:gs>
            <a:gs pos="100000">
              <a:schemeClr val="phClr">
                <a:shade val="76000"/>
                <a:lumMod val="90000"/>
              </a:schemeClr>
            </a:gs>
          </a:gsLst>
          <a:lin ang="5400000" scaled="0"/>
        </a:gradFill>
      </a:fillStyleLst>
      <a:lnStyleLst>
        <a:ln w="9525" cap="flat" cmpd="sng" algn="ctr">
          <a:solidFill>
            <a:schemeClr val="phClr"/>
          </a:solidFill>
          <a:prstDash val="solid"/>
        </a:ln>
        <a:ln w="15875" cap="flat" cmpd="sng" algn="ctr">
          <a:solidFill>
            <a:schemeClr val="phClr">
              <a:shade val="80000"/>
              <a:lumMod val="90000"/>
            </a:schemeClr>
          </a:solidFill>
          <a:prstDash val="solid"/>
        </a:ln>
        <a:ln w="25400" cap="flat" cmpd="sng" algn="ctr">
          <a:solidFill>
            <a:schemeClr val="phClr"/>
          </a:solidFill>
          <a:prstDash val="solid"/>
        </a:ln>
      </a:lnStyleLst>
      <a:effectStyleLst>
        <a:effectStyle>
          <a:effectLst/>
        </a:effectStyle>
        <a:effectStyle>
          <a:effectLst>
            <a:outerShdw blurRad="38100" dist="38100" dir="4800000" sx="98000" sy="98000" rotWithShape="0">
              <a:srgbClr val="000000">
                <a:alpha val="32000"/>
              </a:srgbClr>
            </a:outerShdw>
          </a:effectLst>
        </a:effectStyle>
        <a:effectStyle>
          <a:effectLst>
            <a:outerShdw blurRad="38100" dist="38100" dir="4800000" sx="96000" sy="96000" rotWithShape="0">
              <a:srgbClr val="000000">
                <a:alpha val="40000"/>
              </a:srgbClr>
            </a:outerShdw>
          </a:effectLst>
          <a:scene3d>
            <a:camera prst="orthographicFront">
              <a:rot lat="0" lon="0" rev="0"/>
            </a:camera>
            <a:lightRig rig="threePt" dir="t">
              <a:rot lat="0" lon="0" rev="3240000"/>
            </a:lightRig>
          </a:scene3d>
          <a:sp3d>
            <a:bevelT w="28575" h="28575"/>
          </a:sp3d>
        </a:effectStyle>
      </a:effectStyleLst>
      <a:bgFillStyleLst>
        <a:solidFill>
          <a:schemeClr val="phClr">
            <a:tint val="93000"/>
          </a:schemeClr>
        </a:solidFill>
        <a:blipFill rotWithShape="1">
          <a:blip xmlns:r="http://schemas.openxmlformats.org/officeDocument/2006/relationships" r:embed="rId1">
            <a:duotone>
              <a:schemeClr val="phClr">
                <a:shade val="80000"/>
                <a:satMod val="140000"/>
                <a:lumMod val="50000"/>
              </a:schemeClr>
              <a:schemeClr val="phClr">
                <a:tint val="95000"/>
                <a:satMod val="180000"/>
                <a:lumMod val="160000"/>
              </a:schemeClr>
            </a:duotone>
          </a:blip>
          <a:stretch/>
        </a:blipFill>
        <a:blipFill rotWithShape="1">
          <a:blip xmlns:r="http://schemas.openxmlformats.org/officeDocument/2006/relationships" r:embed="rId2">
            <a:duotone>
              <a:schemeClr val="phClr">
                <a:tint val="98000"/>
                <a:shade val="90000"/>
                <a:satMod val="120000"/>
                <a:lumMod val="54000"/>
              </a:schemeClr>
              <a:schemeClr val="phClr">
                <a:tint val="80000"/>
                <a:satMod val="160000"/>
                <a:lumMod val="14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Pushpin</Template>
  <TotalTime>135</TotalTime>
  <Words>53</Words>
  <Application>Microsoft Office PowerPoint</Application>
  <PresentationFormat>Экран (4:3)</PresentationFormat>
  <Paragraphs>14</Paragraphs>
  <Slides>13</Slides>
  <Notes>0</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13</vt:i4>
      </vt:variant>
    </vt:vector>
  </HeadingPairs>
  <TitlesOfParts>
    <vt:vector size="20" baseType="lpstr">
      <vt:lpstr>Arial</vt:lpstr>
      <vt:lpstr>Brush Script MT</vt:lpstr>
      <vt:lpstr>Constantia</vt:lpstr>
      <vt:lpstr>Franklin Gothic Book</vt:lpstr>
      <vt:lpstr>Rage Italic</vt:lpstr>
      <vt:lpstr>Times New Roman</vt:lpstr>
      <vt:lpstr>Кнопка</vt:lpstr>
      <vt:lpstr>Из истории жилища</vt:lpstr>
      <vt:lpstr>Презентация PowerPoint</vt:lpstr>
      <vt:lpstr> Машина Времени От суеты, от бремени печалей и забот - тебя Машина Времени однажды унесёт...</vt:lpstr>
      <vt:lpstr>               \       Как построить дом надежный Человек еще не знал В первобытном мире сложном Он жилье себе искал Он страдал от зимней стужи Хищный зверь ему грозил Человеку дом был нужен Где бы он спокойно жил Где бы он готовил пищу Ел и мирно отдыхал Он хотел иметь жилище Где б бояться перестал И в заботах невеселых Человек мечтал порой Как с добычею тяжелой Возвращается домой Как семья его встречает Тесно сидя у костра И теперь он точно знает Дом построить ему пора. </vt:lpstr>
      <vt:lpstr>Жилища первобытных людей</vt:lpstr>
      <vt:lpstr>Шалаш </vt:lpstr>
      <vt:lpstr>Презентация PowerPoint</vt:lpstr>
      <vt:lpstr>Презентация PowerPoint</vt:lpstr>
      <vt:lpstr>Замок</vt:lpstr>
      <vt:lpstr>Современные здания</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Из истории жилища</dc:title>
  <dc:creator>hp</dc:creator>
  <cp:lastModifiedBy>Гармония</cp:lastModifiedBy>
  <cp:revision>9</cp:revision>
  <dcterms:created xsi:type="dcterms:W3CDTF">2022-01-09T13:08:41Z</dcterms:created>
  <dcterms:modified xsi:type="dcterms:W3CDTF">2024-06-07T07:29:36Z</dcterms:modified>
</cp:coreProperties>
</file>