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71" r:id="rId8"/>
    <p:sldId id="262" r:id="rId9"/>
    <p:sldId id="263" r:id="rId10"/>
    <p:sldId id="264" r:id="rId11"/>
    <p:sldId id="267" r:id="rId12"/>
    <p:sldId id="265" r:id="rId13"/>
    <p:sldId id="266" r:id="rId14"/>
    <p:sldId id="268" r:id="rId15"/>
    <p:sldId id="270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Лариса" initials="Л" lastIdx="4" clrIdx="0">
    <p:extLst>
      <p:ext uri="{19B8F6BF-5375-455C-9EA6-DF929625EA0E}">
        <p15:presenceInfo xmlns:p15="http://schemas.microsoft.com/office/powerpoint/2012/main" userId="Ларис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951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936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8756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194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716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3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151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51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792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5723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12643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9397A6E-9B98-40B8-B879-7A1137EB1670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28EA2CB-77DE-495F-B2CD-F32B1DD15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549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25.png"/><Relationship Id="rId7" Type="http://schemas.openxmlformats.org/officeDocument/2006/relationships/image" Target="../media/image4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9.emf"/><Relationship Id="rId5" Type="http://schemas.openxmlformats.org/officeDocument/2006/relationships/package" Target="../embeddings/Microsoft_Word_Document.docx"/><Relationship Id="rId4" Type="http://schemas.openxmlformats.org/officeDocument/2006/relationships/image" Target="../media/image5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18" Type="http://schemas.openxmlformats.org/officeDocument/2006/relationships/slide" Target="slide5.xml"/><Relationship Id="rId3" Type="http://schemas.openxmlformats.org/officeDocument/2006/relationships/slide" Target="slide6.xml"/><Relationship Id="rId21" Type="http://schemas.openxmlformats.org/officeDocument/2006/relationships/slide" Target="slide6.xml"/><Relationship Id="rId7" Type="http://schemas.openxmlformats.org/officeDocument/2006/relationships/slide" Target="slide5.xml"/><Relationship Id="rId12" Type="http://schemas.openxmlformats.org/officeDocument/2006/relationships/slide" Target="slide8.xml"/><Relationship Id="rId2" Type="http://schemas.openxmlformats.org/officeDocument/2006/relationships/image" Target="../media/image12.png"/><Relationship Id="rId16" Type="http://schemas.openxmlformats.org/officeDocument/2006/relationships/image" Target="../media/image20.png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7.png"/><Relationship Id="rId5" Type="http://schemas.openxmlformats.org/officeDocument/2006/relationships/slide" Target="slide15.xml"/><Relationship Id="rId15" Type="http://schemas.openxmlformats.org/officeDocument/2006/relationships/image" Target="../media/image19.png"/><Relationship Id="rId10" Type="http://schemas.openxmlformats.org/officeDocument/2006/relationships/slide" Target="slide7.xml"/><Relationship Id="rId19" Type="http://schemas.openxmlformats.org/officeDocument/2006/relationships/image" Target="../media/image200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Relationship Id="rId14" Type="http://schemas.openxmlformats.org/officeDocument/2006/relationships/slide" Target="slide16.xml"/><Relationship Id="rId22" Type="http://schemas.openxmlformats.org/officeDocument/2006/relationships/image" Target="../media/image2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slide" Target="slide4.xml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4.xml"/><Relationship Id="rId7" Type="http://schemas.openxmlformats.org/officeDocument/2006/relationships/slide" Target="slide11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10.xml"/><Relationship Id="rId9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DCFBF5-6EEA-4556-B10D-EB45705A58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занятие – игра  «Зимние виды спорта»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0C71982-025A-479B-BE27-D9EAF59F24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Нижегородская область, МБОУ СШ №9 г Выкса, Карпова Л.П. 2023г.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D60DEC-DF4A-48E1-BE59-13E929F57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6519" y="276226"/>
            <a:ext cx="2857500" cy="1600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FE2A715-8E77-4959-8707-0DC9B6112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550" y="5114925"/>
            <a:ext cx="2628900" cy="17430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96B8A1-1F81-4B24-8A9F-02D24AE816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456" y="5114924"/>
            <a:ext cx="2619375" cy="17430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FEDA71-83E9-443E-A8E8-95DC266B4F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335" y="276226"/>
            <a:ext cx="2857500" cy="1600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168356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0C8DBB-9C04-4C2D-ADFF-AC0139849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Загадка №2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2BA707-6AC0-40A5-983B-E5A56270D4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lvl="0" indent="-342900">
              <a:lnSpc>
                <a:spcPct val="107000"/>
              </a:lnSpc>
              <a:buClr>
                <a:srgbClr val="000000"/>
              </a:buClr>
              <a:buSzPts val="1150"/>
              <a:buFont typeface="Verdana" panose="020B0604030504040204" pitchFamily="34" charset="0"/>
              <a:buAutoNum type="arabicPeriod"/>
            </a:pPr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 не лёгкий у меня,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это называют,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спортсмены на санях-бобах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жёлобу съезжают?</a:t>
            </a:r>
          </a:p>
          <a:p>
            <a:pPr marL="342900" lvl="0" indent="-342900">
              <a:lnSpc>
                <a:spcPct val="107000"/>
              </a:lnSpc>
              <a:buClr>
                <a:srgbClr val="000000"/>
              </a:buClr>
              <a:buSzPts val="1150"/>
              <a:buFont typeface="Verdana" panose="020B0604030504040204" pitchFamily="34" charset="0"/>
              <a:buAutoNum type="arabicPeriod"/>
            </a:pP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</a:t>
            </a:r>
            <a:r>
              <a:rPr lang="ru-RU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обслей</a:t>
            </a:r>
            <a:endParaRPr lang="ru-RU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798D32-62AE-4F5E-A38E-35AD8116B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2022" y="273787"/>
            <a:ext cx="4256523" cy="326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13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C77765-6379-46A9-90C3-644532EC5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Загадка №3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A87D7B-5489-4334-AB0E-DDFE49B7A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трудно быть, не спорьте,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Самым метким в этом спорте.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 мчаться по лыжне,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под силу даже мне.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 попробуй бегать день,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потом попасть в мишень</a:t>
            </a:r>
          </a:p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Биатлон</a:t>
            </a:r>
            <a:endParaRPr lang="ru-RU" sz="4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0ABA9A2-4D8D-43D0-B209-442977C9F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159" y="932916"/>
            <a:ext cx="4615399" cy="499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6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854BA2-248F-41D4-AE88-0A1C71ACD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Загадка №4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FBD6DA-0E55-4446-8700-CDB8F0A73E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Две новые кленовые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Подошвы двухметровые: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них поставил две ноги —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по большим снегам беги.</a:t>
            </a:r>
          </a:p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</a:t>
            </a:r>
            <a:r>
              <a:rPr lang="ru-RU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ыжи</a:t>
            </a:r>
            <a:endParaRPr lang="ru-RU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7AA4D0E-3AE7-4D8A-834A-9F94BD5C5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033" y="642593"/>
            <a:ext cx="5771779" cy="448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06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9C7A60-A7A5-4154-AA13-EAE924736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Загадка №5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EF38F1-E969-47E3-BF54-345775E9D1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 коня у меня, два коня.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воде они возят меня.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вода тверда,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Словно каменная!</a:t>
            </a:r>
          </a:p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К</a:t>
            </a:r>
            <a:r>
              <a:rPr lang="ru-RU" sz="4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оньки</a:t>
            </a:r>
            <a:endParaRPr lang="ru-RU" sz="40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991E3B-2942-4866-B998-ABB117FCB0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8027" y="1328394"/>
            <a:ext cx="4084518" cy="421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17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FAE000-D520-4EF7-AC67-0DF7725BE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Загадка №6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770E2C-889B-4ED3-9023-6521E3E12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Трудно, что ни говори,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Мчать на скорости с горы!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препятствия стоят —</a:t>
            </a:r>
            <a:b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Там флажков есть целый ряд</a:t>
            </a:r>
            <a:r>
              <a:rPr lang="ru-RU" sz="4000" dirty="0">
                <a:solidFill>
                  <a:srgbClr val="00B0F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000" dirty="0">
                <a:solidFill>
                  <a:srgbClr val="FF0000"/>
                </a:solidFill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</a:t>
            </a:r>
            <a:r>
              <a:rPr lang="ru-RU" sz="4000" dirty="0">
                <a:solidFill>
                  <a:srgbClr val="FF0000"/>
                </a:solidFill>
                <a:effectLst/>
                <a:highlight>
                  <a:srgbClr val="C0C0C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лалом</a:t>
            </a:r>
            <a:endParaRPr lang="ru-RU" sz="4000" dirty="0">
              <a:solidFill>
                <a:srgbClr val="FF0000"/>
              </a:solidFill>
              <a:effectLst/>
              <a:highlight>
                <a:srgbClr val="C0C0C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89FBDB-A449-49C2-B369-F2FCBAE36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563" y="780289"/>
            <a:ext cx="5269649" cy="4063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42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953A2DB-66E5-483F-A9FD-9866D04A5D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Задание № 5</a:t>
            </a:r>
            <a:b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Условие: зашифрованное слово - спортивный инвентарь. (предлагается капитанам вытащить карточку с названием, а затем командой придумать ребус; возможно составить по 2-3 ребуса (по желанию).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31EB0202-AEDE-411B-827E-2E59220B42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Составь ребус команде соперника 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4322A44-B37C-4D4E-A2E4-7CC85FFAEE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461" y="1075625"/>
            <a:ext cx="1350692" cy="1015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6BBDD2-8451-4111-AC36-139A5593E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5849" y="1075624"/>
            <a:ext cx="1534893" cy="1015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3E45247-164F-4582-8522-265523C097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504" y="5044995"/>
            <a:ext cx="1792379" cy="193869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B006D8-C762-44EF-A948-60BD9BD0C1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7659" y="521571"/>
            <a:ext cx="2316681" cy="178018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2BC6E5F-80F6-45DE-9702-312FF19C2F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748" y="4583341"/>
            <a:ext cx="2237426" cy="171922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DD3DD43-907D-4364-9D30-4FE6CF8208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94911" y="4583341"/>
            <a:ext cx="2276806" cy="171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2981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32DBD1-B1F6-4990-A3C7-3692C84D3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№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A37330-0B38-40B7-8A10-E7C5D0ACB2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3" action="ppaction://hlinksldjump"/>
              </a:rPr>
              <a:t>Реши кроссворд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отгадай ключевое слово. </a:t>
            </a:r>
            <a:endParaRPr lang="ru-RU" sz="28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FEEB227-D7DA-4715-9428-B41A98E73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10356"/>
            <a:ext cx="6056376" cy="1685544"/>
          </a:xfrm>
          <a:prstGeom prst="rect">
            <a:avLst/>
          </a:prstGeom>
        </p:spPr>
      </p:pic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45BE238A-A0E7-4B82-928E-BB3AC3EF46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720017"/>
              </p:ext>
            </p:extLst>
          </p:nvPr>
        </p:nvGraphicFramePr>
        <p:xfrm>
          <a:off x="5763200" y="2467292"/>
          <a:ext cx="6054725" cy="320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Document" r:id="rId5" imgW="6055292" imgH="3203035" progId="Word.Document.12">
                  <p:embed/>
                </p:oleObj>
              </mc:Choice>
              <mc:Fallback>
                <p:oleObj name="Document" r:id="rId5" imgW="6055292" imgH="32030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63200" y="2467292"/>
                        <a:ext cx="6054725" cy="320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015750-1ABE-43F9-BD45-2038F33A88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84009" y="615566"/>
            <a:ext cx="1487553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93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D9610A-6EA3-45A9-9E8B-FCFE11B647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1708" y="3099931"/>
            <a:ext cx="9068586" cy="2590800"/>
          </a:xfrm>
        </p:spPr>
        <p:txBody>
          <a:bodyPr/>
          <a:lstStyle/>
          <a:p>
            <a:pPr marL="457200" indent="-228600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Цель: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культуры здорового и безопасного образа жизни среди обучающихся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 конкретизировать знания учащихся о зимних видах спорта, прививать желание заниматься спортом, вести здоровый образ жизни, развивать кругозор.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04A230C-E195-480D-9969-C5E1AF90F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3537" y="761063"/>
            <a:ext cx="3129702" cy="17156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AFA08D-8192-4037-95A7-49371A817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4649" y="4395331"/>
            <a:ext cx="1603630" cy="106714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445255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48E9A90A-D594-4B6D-AFE4-1DB78535A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6171" y="2094310"/>
            <a:ext cx="9070848" cy="2587752"/>
          </a:xfrm>
        </p:spPr>
        <p:txBody>
          <a:bodyPr/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Внимание!  Во время полета самолета Москва - Сочи выяснилось, что олимпийская сборная нашей страны, летевшая на сборы, заразилась неизвестным вирусом и вынуждена была совершить посадку в другом городе. Все олимпийцы были «посажены»  на карантин. Чтобы выйти из создавшейся ситуации, спорткомитет вынужден был собрать 2 команды, для подготовки к олимпиаде и лучшую команду выставить на соревнования. Итак, Ребята – вы олимпийцы! Для того чтобы вам лучше погрузиться в тему и достойно выступить за сборную России предлагаю пройти подготовку в виде игры</a:t>
            </a:r>
            <a:endParaRPr lang="ru-RU" dirty="0"/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id="{BDF3A5BE-3D2F-48D6-A78A-E059AF069B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Легенда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691D779-4D9A-4851-AD8B-E3DD2D755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604" y="855264"/>
            <a:ext cx="1702792" cy="11331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364D7C5-885B-4E02-91E3-5F531F056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981" y="1068477"/>
            <a:ext cx="1461971" cy="9728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BDA6F7B-6784-420A-8D1E-6B6586E71B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68774" y="959922"/>
            <a:ext cx="1388245" cy="9238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592443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D37306C-468E-4BBD-899C-58746C698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754" y="1214403"/>
            <a:ext cx="9577632" cy="43191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>
            <a:hlinkClick r:id="rId3" action="ppaction://hlinksldjump"/>
            <a:extLst>
              <a:ext uri="{FF2B5EF4-FFF2-40B4-BE49-F238E27FC236}">
                <a16:creationId xmlns:a16="http://schemas.microsoft.com/office/drawing/2014/main" id="{08372F5E-6AC2-484C-8115-5265FC8B9E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7523" y="2880318"/>
            <a:ext cx="1815100" cy="9811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3" name="Рисунок 12">
            <a:hlinkClick r:id="rId5" action="ppaction://hlinksldjump"/>
            <a:extLst>
              <a:ext uri="{FF2B5EF4-FFF2-40B4-BE49-F238E27FC236}">
                <a16:creationId xmlns:a16="http://schemas.microsoft.com/office/drawing/2014/main" id="{9933B252-1C0F-4614-B2EF-95AB42FB70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4994" y="3464239"/>
            <a:ext cx="2029216" cy="7624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6" name="Рисунок 15">
            <a:hlinkClick r:id="rId7" action="ppaction://hlinksldjump"/>
            <a:extLst>
              <a:ext uri="{FF2B5EF4-FFF2-40B4-BE49-F238E27FC236}">
                <a16:creationId xmlns:a16="http://schemas.microsoft.com/office/drawing/2014/main" id="{59943FE0-DC23-489A-92C8-244F672939C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7523" y="1525359"/>
            <a:ext cx="2258416" cy="10297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7" name="Рисунок 16">
            <a:hlinkClick r:id="" action="ppaction://noaction"/>
            <a:extLst>
              <a:ext uri="{FF2B5EF4-FFF2-40B4-BE49-F238E27FC236}">
                <a16:creationId xmlns:a16="http://schemas.microsoft.com/office/drawing/2014/main" id="{3DBB305D-4390-48AA-9855-7BD339C189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7496" y="2898183"/>
            <a:ext cx="1580720" cy="9811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D267C3C8-B715-4868-9698-20686E2DCE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/>
              <a:t>ход игры</a:t>
            </a:r>
          </a:p>
        </p:txBody>
      </p:sp>
      <p:pic>
        <p:nvPicPr>
          <p:cNvPr id="11" name="Рисунок 10">
            <a:hlinkClick r:id="rId10" action="ppaction://hlinksldjump"/>
            <a:extLst>
              <a:ext uri="{FF2B5EF4-FFF2-40B4-BE49-F238E27FC236}">
                <a16:creationId xmlns:a16="http://schemas.microsoft.com/office/drawing/2014/main" id="{5FFDA7A0-4F06-4A5D-99B8-10B1FD9E8E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67048" y="2555103"/>
            <a:ext cx="2218354" cy="8738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4" name="Рисунок 13">
            <a:hlinkClick r:id="rId12" action="ppaction://hlinksldjump"/>
            <a:extLst>
              <a:ext uri="{FF2B5EF4-FFF2-40B4-BE49-F238E27FC236}">
                <a16:creationId xmlns:a16="http://schemas.microsoft.com/office/drawing/2014/main" id="{D32A646A-C7C6-4378-8EBF-B0FF9BBCE2C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74994" y="2040231"/>
            <a:ext cx="1750567" cy="10297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5" name="Рисунок 14">
            <a:hlinkClick r:id="rId14" action="ppaction://hlinksldjump"/>
            <a:extLst>
              <a:ext uri="{FF2B5EF4-FFF2-40B4-BE49-F238E27FC236}">
                <a16:creationId xmlns:a16="http://schemas.microsoft.com/office/drawing/2014/main" id="{F85EB0BB-37D3-4D1E-A568-82B9E4A4F3C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831848" y="1800520"/>
            <a:ext cx="1720267" cy="7479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9" name="Ссылка на слайд 18">
                <a:extLst>
                  <a:ext uri="{FF2B5EF4-FFF2-40B4-BE49-F238E27FC236}">
                    <a16:creationId xmlns:a16="http://schemas.microsoft.com/office/drawing/2014/main" id="{63D52840-5A9E-46AB-A4F3-BFBCD2A5C95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06920147"/>
                  </p:ext>
                </p:extLst>
              </p:nvPr>
            </p:nvGraphicFramePr>
            <p:xfrm>
              <a:off x="3069209" y="2198461"/>
              <a:ext cx="578964" cy="325668"/>
            </p:xfrm>
            <a:graphic>
              <a:graphicData uri="http://schemas.microsoft.com/office/powerpoint/2016/slidezoom">
                <pslz:sldZm>
                  <pslz:sldZmObj sldId="257" cId="1465107293">
                    <pslz:zmPr id="{CCF376A4-4E16-4211-8BC0-FBD7A364E7A2}" returnToParent="0" transitionDur="1000">
                      <p166:blipFill xmlns:p166="http://schemas.microsoft.com/office/powerpoint/2016/6/main">
                        <a:blip r:embed="rId1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78964" cy="32566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9" name="Ссылка на слайд 18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63D52840-5A9E-46AB-A4F3-BFBCD2A5C95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069209" y="2198461"/>
                <a:ext cx="578964" cy="325668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2" name="Ссылка на слайд 21">
                <a:extLst>
                  <a:ext uri="{FF2B5EF4-FFF2-40B4-BE49-F238E27FC236}">
                    <a16:creationId xmlns:a16="http://schemas.microsoft.com/office/drawing/2014/main" id="{73737FEA-4E5B-4197-BC8A-589D1960007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72214743"/>
                  </p:ext>
                </p:extLst>
              </p:nvPr>
            </p:nvGraphicFramePr>
            <p:xfrm>
              <a:off x="2828387" y="3182979"/>
              <a:ext cx="530304" cy="298296"/>
            </p:xfrm>
            <a:graphic>
              <a:graphicData uri="http://schemas.microsoft.com/office/powerpoint/2016/slidezoom">
                <pslz:sldZm>
                  <pslz:sldZmObj sldId="261" cId="391026966">
                    <pslz:zmPr id="{B294B682-4091-4FED-AB2E-4EBE2F41E9CD}" returnToParent="0" transitionDur="1000">
                      <p166:blipFill xmlns:p166="http://schemas.microsoft.com/office/powerpoint/2016/6/main">
                        <a:blip r:embed="rId20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30304" cy="298296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2" name="Ссылка на слайд 21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id="{73737FEA-4E5B-4197-BC8A-589D1960007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828387" y="3182979"/>
                <a:ext cx="530304" cy="298296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3636981D-3BC7-4DFB-A8A4-5EF054012AE7}"/>
              </a:ext>
            </a:extLst>
          </p:cNvPr>
          <p:cNvSpPr txBox="1"/>
          <p:nvPr/>
        </p:nvSpPr>
        <p:spPr>
          <a:xfrm>
            <a:off x="1319754" y="5343807"/>
            <a:ext cx="100395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000" b="0" i="0" u="none" strike="noStrike" kern="1200" cap="all" spc="-1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Ребята, вы- большие молодцы!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35C887-6EE9-47A3-B5F4-3707C68C0BB2}"/>
              </a:ext>
            </a:extLst>
          </p:cNvPr>
          <p:cNvSpPr txBox="1"/>
          <p:nvPr/>
        </p:nvSpPr>
        <p:spPr>
          <a:xfrm>
            <a:off x="3047215" y="-15448801"/>
            <a:ext cx="609442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85000"/>
                  <a:lumOff val="15000"/>
                </a:prstClr>
              </a:buClr>
              <a:buSzTx/>
              <a:buFont typeface="Garamond" pitchFamily="18" charset="0"/>
              <a:buNone/>
              <a:tabLst/>
              <a:defRPr/>
            </a:pPr>
            <a:r>
              <a:rPr kumimoji="0" lang="ru-RU" sz="1400" b="0" i="0" u="none" strike="noStrike" kern="1200" cap="none" spc="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Занимайтесь спортом, ведите здоровый образ жизни, будьте примером для других ребят!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>
                  <a:lumMod val="85000"/>
                  <a:lumOff val="15000"/>
                </a:prstClr>
              </a:buClr>
              <a:buSzTx/>
              <a:buFont typeface="Garamond" pitchFamily="18" charset="0"/>
              <a:buNone/>
              <a:tabLst/>
              <a:defRPr/>
            </a:pPr>
            <a:r>
              <a:rPr kumimoji="0" lang="ru-RU" sz="1400" b="0" i="0" u="none" strike="noStrike" kern="1200" cap="none" spc="8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скажем вместе: «Мы за здоровую Россию!». </a:t>
            </a:r>
            <a:endParaRPr kumimoji="0" lang="ru-RU" sz="1400" b="0" i="0" u="none" strike="noStrike" kern="1200" cap="none" spc="8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9E338BA-8207-4728-91E0-6953DAE19B6C}"/>
              </a:ext>
            </a:extLst>
          </p:cNvPr>
          <p:cNvSpPr txBox="1"/>
          <p:nvPr/>
        </p:nvSpPr>
        <p:spPr>
          <a:xfrm>
            <a:off x="1294614" y="5738078"/>
            <a:ext cx="95776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Занимайтесь спортом, ведите здоровый образ жизни, будьте примером для других ребят! </a:t>
            </a:r>
          </a:p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скажем вместе: «Мы за здоровую Россию!».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72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802949-2273-4991-B0FF-9A696E63E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398" y="822960"/>
            <a:ext cx="9624768" cy="53029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20C1E-24FC-4AFF-981F-9A132B070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hlinkClick r:id="rId3" action="ppaction://hlinksldjump"/>
              </a:rPr>
              <a:t>Задание №1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5DBE93-765D-476E-9AB2-186A75FFD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 команда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</a:rPr>
              <a:t>Баскетбол, биатлон, гребля, бобслей, дзюдо, керлинг, бейсбол, конькобежный спорт, фехтование, прыжки с трамплина, крикет, сноуборд, санный спорт, триатлон.</a:t>
            </a:r>
          </a:p>
          <a:p>
            <a:r>
              <a:rPr lang="ru-RU" dirty="0"/>
              <a:t>     </a:t>
            </a:r>
          </a:p>
          <a:p>
            <a:endParaRPr lang="ru-RU" dirty="0"/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2 команда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</a:rPr>
              <a:t>Гандбол, каратэ, фигурное катание,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  <a:hlinkClick r:id="rId3" action="ppaction://hlinksldjump"/>
              </a:rPr>
              <a:t>шорт-трек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</a:rPr>
              <a:t>, теннис, горнолыжный спорт, лыжные гонки, футбол, фристайл, парусный спорт, скелетон, хоккей с шайбой, сквош, серфинг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5107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1361B7-BB0B-4031-8264-057CC5A87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Задание №2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9E1F7E-935C-44B5-8876-5CAE4EB0C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739D9B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Найти </a:t>
            </a:r>
            <a:r>
              <a:rPr lang="ru-RU" dirty="0">
                <a:solidFill>
                  <a:srgbClr val="FF0000"/>
                </a:solidFill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соответствия вида спорта и картинки.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453900-C100-44CB-9497-E5684CBC9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81" y="4938124"/>
            <a:ext cx="1270051" cy="1015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55444A-77C1-4B1B-A474-FDBCE1AD92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165" y="2553108"/>
            <a:ext cx="1345269" cy="8758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0CFDF9-3623-4F13-9842-B62BA4D28D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7824" y="2553108"/>
            <a:ext cx="1350692" cy="1015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1A66537-2839-43E6-B216-7BACDAFDAA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8996" y="3728809"/>
            <a:ext cx="978828" cy="1027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2C2E12D-BF4A-4D17-B5A1-DD0A7542F4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16382" y="5053254"/>
            <a:ext cx="1534893" cy="1015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3B5CE7E-3CEC-4E41-9A2F-025E0DA3E5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28616" y="2544057"/>
            <a:ext cx="1501848" cy="100199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35368BD-E9D5-49DC-87F9-26092C1A88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88603" y="3690507"/>
            <a:ext cx="1663022" cy="11045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743F2F75-FD39-47F8-AC49-1524C6E7653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61382" y="2472365"/>
            <a:ext cx="1576554" cy="10510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A081FD5-2E22-4C81-A793-CCD0858B6A9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24632" y="2497817"/>
            <a:ext cx="1364065" cy="13090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69951E5-DE0C-4307-BE54-C2349D8FD41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314471" y="4833516"/>
            <a:ext cx="1120126" cy="12692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BDBA02E-0D3F-452D-81EB-26CE9573BB5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30556" y="3828493"/>
            <a:ext cx="1550995" cy="10279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D29317C-D270-404C-9168-014625D8078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350683" y="4984516"/>
            <a:ext cx="1661775" cy="11045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Рисунок 16" descr="Изображение выглядит как спорт, хоккей на льду, хоккей, катание на коньках&#10;&#10;Автоматически созданное описание">
            <a:extLst>
              <a:ext uri="{FF2B5EF4-FFF2-40B4-BE49-F238E27FC236}">
                <a16:creationId xmlns:a16="http://schemas.microsoft.com/office/drawing/2014/main" id="{8D625BC5-DF4C-4A88-8BE5-C63FD711D96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589189" y="788202"/>
            <a:ext cx="1872193" cy="12472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604BA62-209B-4F64-BCC8-EDD9AE68532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161618" y="788202"/>
            <a:ext cx="2039865" cy="13625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44D6FCD8-C7E2-474D-A940-986A7EA05C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3710" y="5073442"/>
            <a:ext cx="1534893" cy="101563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4086888-45E0-4B7A-8F93-D644DF0D09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8996" y="3690507"/>
            <a:ext cx="978828" cy="10279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DFBB33E-ADA7-43CF-95C9-2A85A1FE20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61382" y="2495014"/>
            <a:ext cx="1576554" cy="10510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91026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5F5E95-3393-46DA-A675-FEA6DB978F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№3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295E61-C1F5-4E2A-8D33-EC8316ED69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ТРЕНИРОВКА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</a:t>
            </a:r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словие – тренер без голоса и может только показывать любой зимний вид спорта, а олимпиец должен отгадать этот вид спорта</a:t>
            </a:r>
          </a:p>
          <a:p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 качестве тренера приглашаем участника 1 команды, а в качестве олимпийца – участника 2 команды 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 попытки</a:t>
            </a:r>
          </a:p>
          <a:p>
            <a:r>
              <a:rPr lang="ru-RU" sz="28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Затем выходит вторая пара ребят - роли меняются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17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BD10378-4E46-4FF8-887F-CB241D0AD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301" y="566178"/>
            <a:ext cx="10567448" cy="56492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CB0833-84EF-40EA-9B20-017D7636B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Задание №4 Конкурс капитанов.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hlinkClick r:id="rId3" action="ppaction://hlinksldjump"/>
              </a:rPr>
              <a:t>Загадки.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Овал 4">
            <a:hlinkClick r:id="rId4" action="ppaction://hlinksldjump"/>
            <a:extLst>
              <a:ext uri="{FF2B5EF4-FFF2-40B4-BE49-F238E27FC236}">
                <a16:creationId xmlns:a16="http://schemas.microsoft.com/office/drawing/2014/main" id="{CDB06D41-069E-4F1F-AC88-007810461ED1}"/>
              </a:ext>
            </a:extLst>
          </p:cNvPr>
          <p:cNvSpPr/>
          <p:nvPr/>
        </p:nvSpPr>
        <p:spPr>
          <a:xfrm>
            <a:off x="4172032" y="2090610"/>
            <a:ext cx="1677971" cy="8837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4" action="ppaction://hlinksldjump"/>
              </a:rPr>
              <a:t>2</a:t>
            </a:r>
            <a:endParaRPr lang="ru-RU" dirty="0"/>
          </a:p>
        </p:txBody>
      </p:sp>
      <p:pic>
        <p:nvPicPr>
          <p:cNvPr id="8" name="Рисунок 7">
            <a:hlinkClick r:id="rId5" action="ppaction://hlinksldjump"/>
            <a:extLst>
              <a:ext uri="{FF2B5EF4-FFF2-40B4-BE49-F238E27FC236}">
                <a16:creationId xmlns:a16="http://schemas.microsoft.com/office/drawing/2014/main" id="{1125D4B2-9EDF-4B3C-A7FF-91278A125A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18616" y="2355897"/>
            <a:ext cx="1688738" cy="896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Овал 14">
            <a:extLst>
              <a:ext uri="{FF2B5EF4-FFF2-40B4-BE49-F238E27FC236}">
                <a16:creationId xmlns:a16="http://schemas.microsoft.com/office/drawing/2014/main" id="{1F6D1459-83FF-41B9-99DA-7BA639FC6DA0}"/>
              </a:ext>
            </a:extLst>
          </p:cNvPr>
          <p:cNvSpPr/>
          <p:nvPr/>
        </p:nvSpPr>
        <p:spPr>
          <a:xfrm>
            <a:off x="6822764" y="3086474"/>
            <a:ext cx="1564850" cy="896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7" action="ppaction://hlinksldjump"/>
              </a:rPr>
              <a:t>3</a:t>
            </a:r>
            <a:endParaRPr lang="ru-RU" dirty="0"/>
          </a:p>
        </p:txBody>
      </p:sp>
      <p:sp>
        <p:nvSpPr>
          <p:cNvPr id="16" name="Овал 15">
            <a:hlinkClick r:id="rId8" action="ppaction://hlinksldjump"/>
            <a:extLst>
              <a:ext uri="{FF2B5EF4-FFF2-40B4-BE49-F238E27FC236}">
                <a16:creationId xmlns:a16="http://schemas.microsoft.com/office/drawing/2014/main" id="{B3FC7F0B-3194-493F-AAEC-618CEC64343A}"/>
              </a:ext>
            </a:extLst>
          </p:cNvPr>
          <p:cNvSpPr/>
          <p:nvPr/>
        </p:nvSpPr>
        <p:spPr>
          <a:xfrm>
            <a:off x="9295504" y="1684318"/>
            <a:ext cx="1677971" cy="922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8" action="ppaction://hlinksldjump"/>
              </a:rPr>
              <a:t>4</a:t>
            </a:r>
            <a:endParaRPr lang="ru-RU" dirty="0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FD2B4104-5CDE-4D4E-8274-67EA16482536}"/>
              </a:ext>
            </a:extLst>
          </p:cNvPr>
          <p:cNvSpPr/>
          <p:nvPr/>
        </p:nvSpPr>
        <p:spPr>
          <a:xfrm>
            <a:off x="8597921" y="4979450"/>
            <a:ext cx="1677971" cy="896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9" action="ppaction://hlinksldjump"/>
              </a:rPr>
              <a:t>5</a:t>
            </a:r>
            <a:endParaRPr lang="ru-RU" dirty="0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FDF7B2DC-A1EF-4116-9F86-EBB613F1B0DC}"/>
              </a:ext>
            </a:extLst>
          </p:cNvPr>
          <p:cNvSpPr/>
          <p:nvPr/>
        </p:nvSpPr>
        <p:spPr>
          <a:xfrm>
            <a:off x="2577845" y="4489980"/>
            <a:ext cx="1686830" cy="896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0" action="ppaction://hlinksldjump"/>
              </a:rPr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249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DF97FC-2A7C-4453-9DF4-8BA7F5558A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Загадка №1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288028-601E-4844-A846-2696DCC3EF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 этот спорт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Я много слышал: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Воздушный акробат</a:t>
            </a:r>
            <a:b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000" dirty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лыжах. </a:t>
            </a:r>
          </a:p>
          <a:p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Фристайл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5D1AC5F-A627-4225-A5C3-2062F774D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1721" y="1328394"/>
            <a:ext cx="5019639" cy="4390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88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292</TotalTime>
  <Words>583</Words>
  <Application>Microsoft Office PowerPoint</Application>
  <PresentationFormat>Широкоэкранный</PresentationFormat>
  <Paragraphs>55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Calibri</vt:lpstr>
      <vt:lpstr>Century Gothic</vt:lpstr>
      <vt:lpstr>Garamond</vt:lpstr>
      <vt:lpstr>Times New Roman</vt:lpstr>
      <vt:lpstr>Verdana</vt:lpstr>
      <vt:lpstr>Савон</vt:lpstr>
      <vt:lpstr>Document</vt:lpstr>
      <vt:lpstr>Внеклассное занятие – игра  «Зимние виды спорта»</vt:lpstr>
      <vt:lpstr>Цель: формирование культуры здорового и безопасного образа жизни среди обучающихся Задачи: конкретизировать знания учащихся о зимних видах спорта, прививать желание заниматься спортом, вести здоровый образ жизни, развивать кругозор. </vt:lpstr>
      <vt:lpstr>Внимание!  Во время полета самолета Москва - Сочи выяснилось, что олимпийская сборная нашей страны, летевшая на сборы, заразилась неизвестным вирусом и вынуждена была совершить посадку в другом городе. Все олимпийцы были «посажены»  на карантин. Чтобы выйти из создавшейся ситуации, спорткомитет вынужден был собрать 2 команды, для подготовки к олимпиаде и лучшую команду выставить на соревнования. Итак, Ребята – вы олимпийцы! Для того чтобы вам лучше погрузиться в тему и достойно выступить за сборную России предлагаю пройти подготовку в виде игры</vt:lpstr>
      <vt:lpstr>Презентация PowerPoint</vt:lpstr>
      <vt:lpstr>Задание №1</vt:lpstr>
      <vt:lpstr>Задание №2</vt:lpstr>
      <vt:lpstr>Задание №3</vt:lpstr>
      <vt:lpstr>Задание №4 Конкурс капитанов. Загадки.</vt:lpstr>
      <vt:lpstr>Загадка №1</vt:lpstr>
      <vt:lpstr>Загадка №2</vt:lpstr>
      <vt:lpstr>Загадка №3</vt:lpstr>
      <vt:lpstr>Загадка №4</vt:lpstr>
      <vt:lpstr>Загадка №5</vt:lpstr>
      <vt:lpstr>Загадка №6</vt:lpstr>
      <vt:lpstr>Задание № 5   Условие: зашифрованное слово - спортивный инвентарь. (предлагается капитанам вытащить карточку с названием, а затем командой придумать ребус; возможно составить по 2-3 ребуса (по желанию). </vt:lpstr>
      <vt:lpstr>Задание № 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 «Зимние виды спорта"</dc:title>
  <dc:creator>Лариса</dc:creator>
  <cp:lastModifiedBy>Лариса</cp:lastModifiedBy>
  <cp:revision>35</cp:revision>
  <dcterms:created xsi:type="dcterms:W3CDTF">2023-10-19T19:56:01Z</dcterms:created>
  <dcterms:modified xsi:type="dcterms:W3CDTF">2024-06-06T19:41:48Z</dcterms:modified>
</cp:coreProperties>
</file>