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8" r:id="rId1"/>
  </p:sldMasterIdLst>
  <p:notesMasterIdLst>
    <p:notesMasterId r:id="rId23"/>
  </p:notes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5" r:id="rId13"/>
    <p:sldId id="276" r:id="rId14"/>
    <p:sldId id="284" r:id="rId15"/>
    <p:sldId id="277" r:id="rId16"/>
    <p:sldId id="278" r:id="rId17"/>
    <p:sldId id="279" r:id="rId18"/>
    <p:sldId id="280" r:id="rId19"/>
    <p:sldId id="281" r:id="rId20"/>
    <p:sldId id="283" r:id="rId21"/>
    <p:sldId id="26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2D01C-A8C1-4896-B732-3690E0783A0D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CCF40-353A-427A-9CA9-D6AEA97C80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270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817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851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06170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50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01250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803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990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968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150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96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55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45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3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869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08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718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BD31E-E461-4A0B-814B-DBC05CC2CCDF}" type="datetimeFigureOut">
              <a:rPr lang="ru-RU" smtClean="0"/>
              <a:t>14.10.2021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A9644FD-C5CF-425F-A355-5DCA8D780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570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  <p:sldLayoutId id="2147484090" r:id="rId12"/>
    <p:sldLayoutId id="2147484091" r:id="rId13"/>
    <p:sldLayoutId id="2147484092" r:id="rId14"/>
    <p:sldLayoutId id="2147484093" r:id="rId15"/>
    <p:sldLayoutId id="21474840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8464" y="618518"/>
            <a:ext cx="8879594" cy="6374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latin typeface="Calibri" panose="020F0502020204030204" pitchFamily="34" charset="0"/>
                <a:cs typeface="Calibri" panose="020F0502020204030204" pitchFamily="34" charset="0"/>
              </a:rPr>
              <a:t>Муниципальное бюджетное общеобразовательное учреждение города </a:t>
            </a: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Мценска</a:t>
            </a:r>
            <a:b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«Средняя </a:t>
            </a:r>
            <a:r>
              <a:rPr lang="ru-RU" sz="1800" b="1" dirty="0">
                <a:latin typeface="Calibri" panose="020F0502020204030204" pitchFamily="34" charset="0"/>
                <a:cs typeface="Calibri" panose="020F0502020204030204" pitchFamily="34" charset="0"/>
              </a:rPr>
              <a:t>общеобразовательная школа № 4»</a:t>
            </a:r>
            <a:endParaRPr lang="ru-RU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4" y="1696598"/>
            <a:ext cx="10363826" cy="46931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Calibri" panose="020F0502020204030204" pitchFamily="34" charset="0"/>
                <a:cs typeface="Calibri" panose="020F0502020204030204" pitchFamily="34" charset="0"/>
              </a:rPr>
              <a:t>Творческий проект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по дисциплине «Технология»</a:t>
            </a:r>
          </a:p>
          <a:p>
            <a:pPr marL="0" indent="0" algn="ctr">
              <a:buNone/>
            </a:pPr>
            <a:endParaRPr lang="ru-RU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Комнатные растения в интерьере</a:t>
            </a:r>
          </a:p>
          <a:p>
            <a:pPr marL="0" indent="0" algn="ctr">
              <a:buNone/>
            </a:pP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Разработчик проекта: Полехина Ксения</a:t>
            </a:r>
          </a:p>
          <a:p>
            <a:pPr marL="0" indent="0" algn="ctr">
              <a:buNone/>
            </a:pP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Класс: </a:t>
            </a:r>
            <a:r>
              <a:rPr lang="ru-RU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6-а</a:t>
            </a:r>
            <a:endParaRPr lang="ru-RU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1600" b="1" dirty="0">
                <a:latin typeface="Calibri" panose="020F0502020204030204" pitchFamily="34" charset="0"/>
                <a:cs typeface="Calibri" panose="020F0502020204030204" pitchFamily="34" charset="0"/>
              </a:rPr>
              <a:t>Руководитель проекта: Савина Н.И.</a:t>
            </a:r>
          </a:p>
          <a:p>
            <a:pPr marL="0" indent="0" algn="ctr">
              <a:buNone/>
            </a:pPr>
            <a:endParaRPr lang="ru-RU" sz="1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2021 </a:t>
            </a:r>
            <a:r>
              <a:rPr lang="ru-RU" sz="1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г.</a:t>
            </a:r>
            <a:endParaRPr lang="ru-RU" sz="24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39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374573"/>
            <a:ext cx="8911687" cy="870333"/>
          </a:xfrm>
        </p:spPr>
        <p:txBody>
          <a:bodyPr/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Луковичные растения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42" y="1531345"/>
            <a:ext cx="8630051" cy="4832197"/>
          </a:xfrm>
        </p:spPr>
      </p:pic>
    </p:spTree>
    <p:extLst>
      <p:ext uri="{BB962C8B-B14F-4D97-AF65-F5344CB8AC3E}">
        <p14:creationId xmlns:p14="http://schemas.microsoft.com/office/powerpoint/2010/main" val="410843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3026" y="231355"/>
            <a:ext cx="6995712" cy="793214"/>
          </a:xfrm>
        </p:spPr>
        <p:txBody>
          <a:bodyPr/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Пальмы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8" y="1357298"/>
            <a:ext cx="4663820" cy="5091420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80" y="1357298"/>
            <a:ext cx="5005673" cy="5175704"/>
          </a:xfrm>
        </p:spPr>
      </p:pic>
    </p:spTree>
    <p:extLst>
      <p:ext uri="{BB962C8B-B14F-4D97-AF65-F5344CB8AC3E}">
        <p14:creationId xmlns:p14="http://schemas.microsoft.com/office/powerpoint/2010/main" val="113060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92924" y="624110"/>
            <a:ext cx="7179037" cy="1280890"/>
          </a:xfrm>
        </p:spPr>
        <p:txBody>
          <a:bodyPr/>
          <a:lstStyle/>
          <a:p>
            <a:pPr algn="ctr"/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>Первоначальные идеи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068636" y="2133600"/>
            <a:ext cx="5376231" cy="3777622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Декоративно-листовые</a:t>
            </a:r>
          </a:p>
          <a:p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Декоративно-цветущие</a:t>
            </a:r>
          </a:p>
          <a:p>
            <a:r>
              <a:rPr lang="ru-RU" sz="3200" b="1" dirty="0">
                <a:latin typeface="Calibri" panose="020F0502020204030204" pitchFamily="34" charset="0"/>
                <a:cs typeface="Calibri" panose="020F0502020204030204" pitchFamily="34" charset="0"/>
              </a:rPr>
              <a:t>Кактусы и суккуленты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929610" y="1762699"/>
            <a:ext cx="4814371" cy="326099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Критерии выбора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Одиночное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Цветущее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Неприхотливое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i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Долговечное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b="1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4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718631" y="374650"/>
            <a:ext cx="9959249" cy="5849880"/>
          </a:xfrm>
        </p:spPr>
        <p:txBody>
          <a:bodyPr/>
          <a:lstStyle/>
          <a:p>
            <a:pPr algn="ctr"/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Выбор лучшей идеи</a:t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i="1" u="sng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Вывод: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моим требованиям соответствуют такие виды домашних растений, как кактусы и суккуленты. Буду 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сажать эти растения.</a:t>
            </a:r>
            <a:endParaRPr lang="ru-RU" i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299120618"/>
              </p:ext>
            </p:extLst>
          </p:nvPr>
        </p:nvGraphicFramePr>
        <p:xfrm>
          <a:off x="1718631" y="1387475"/>
          <a:ext cx="9959249" cy="3822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9348"/>
                <a:gridCol w="1446985"/>
                <a:gridCol w="1661200"/>
                <a:gridCol w="1912567"/>
                <a:gridCol w="1849285"/>
                <a:gridCol w="1049864"/>
              </a:tblGrid>
              <a:tr h="66485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Идеи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Критерии выбора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Сумма </a:t>
                      </a:r>
                      <a:r>
                        <a:rPr lang="ru-RU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баллов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86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Одиночное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Цветущее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Неприхотливое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Долговечное 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84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Декоративно-листовые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9142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Декоративно-цветущие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784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Кактусы и суккуленты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 -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+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63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075" y="352540"/>
            <a:ext cx="10149537" cy="782197"/>
          </a:xfrm>
        </p:spPr>
        <p:txBody>
          <a:bodyPr/>
          <a:lstStyle/>
          <a:p>
            <a:pPr algn="ctr"/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Условия содержания растений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55074" y="1277958"/>
            <a:ext cx="10466025" cy="5409282"/>
          </a:xfrm>
        </p:spPr>
        <p:txBody>
          <a:bodyPr>
            <a:normAutofit/>
          </a:bodyPr>
          <a:lstStyle/>
          <a:p>
            <a:pPr fontAlgn="base"/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Кактусы и суккуленты сходны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один с другим по биологическим особенностям и внешнему виду. </a:t>
            </a:r>
            <a:endParaRPr lang="ru-RU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/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Суккулент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переводе с латинского означает «сочный». Этот термин полностью передает основную особенность этих растений. </a:t>
            </a:r>
            <a:endParaRPr lang="ru-RU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/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Суккуленты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пустынные растения, которые любят сухой воздух. Поэтому опрыскивать эти культуры не нужно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Особенность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таких растений в том, что в побегах и листьях они содержат запас влаги на случай длительной засухи. Поэтому они не нуждаются в обильном и частом поливе, иначе могут сгнить.</a:t>
            </a:r>
          </a:p>
          <a:p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 летний период периодичность поливов составляет 2 раза в неделю. Зимой делать это нужно не чаще 1-2 раз в месяц. </a:t>
            </a:r>
          </a:p>
          <a:p>
            <a:pPr fontAlgn="base"/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При подготовке почвы лучшим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вариантом может стать самостоятельное приготовление субстрата. 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Рекомендуется 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смешать дерновую почву и песок в пропорции </a:t>
            </a:r>
            <a:r>
              <a:rPr lang="ru-RU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1:1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base"/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Пересаживать новое растение необходимо методом перевалки. Для этого его нужно аккуратно извлечь из контейнера и немного снять землю с корней. Затем поместить в новый контейнер и заполнить образовавшиеся пустоты питательным субстратом. Заглублять корневую шейку при пересадке нельзя</a:t>
            </a: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fontAlgn="base"/>
            <a:endParaRPr lang="ru-RU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027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126" y="624110"/>
            <a:ext cx="10116486" cy="17996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Технологический этап</a:t>
            </a:r>
            <a:b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>Организация рабочего места</a:t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02536" y="2695460"/>
            <a:ext cx="5695720" cy="321576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Подготовить компоненты для почвы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Подготовить дренаж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Подготовить горшок и поддон</a:t>
            </a:r>
          </a:p>
          <a:p>
            <a:pPr marL="0" indent="0">
              <a:buNone/>
            </a:pP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7" y="2695460"/>
            <a:ext cx="4631982" cy="3473986"/>
          </a:xfrm>
        </p:spPr>
      </p:pic>
    </p:spTree>
    <p:extLst>
      <p:ext uri="{BB962C8B-B14F-4D97-AF65-F5344CB8AC3E}">
        <p14:creationId xmlns:p14="http://schemas.microsoft.com/office/powerpoint/2010/main" val="2897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341523"/>
            <a:ext cx="8911687" cy="62024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Технология посадки растений</a:t>
            </a:r>
            <a: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1. Прокалить песок и почву в течение 20 мин.  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656" y="1271759"/>
            <a:ext cx="3099986" cy="413331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717" y="1271759"/>
            <a:ext cx="3099986" cy="4133315"/>
          </a:xfrm>
        </p:spPr>
      </p:pic>
    </p:spTree>
    <p:extLst>
      <p:ext uri="{BB962C8B-B14F-4D97-AF65-F5344CB8AC3E}">
        <p14:creationId xmlns:p14="http://schemas.microsoft.com/office/powerpoint/2010/main" val="3597536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330506"/>
            <a:ext cx="8911687" cy="62465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посадки </a:t>
            </a: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растений</a:t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700" dirty="0" smtClean="0">
                <a:latin typeface="Calibri" panose="020F0502020204030204" pitchFamily="34" charset="0"/>
                <a:cs typeface="Calibri" panose="020F0502020204030204" pitchFamily="34" charset="0"/>
              </a:rPr>
              <a:t>2. Смешать почву и песок         3.Насыпать дренаж на дно горшков</a:t>
            </a: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488" y="1205658"/>
            <a:ext cx="3232188" cy="4309585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4048" y="1743464"/>
            <a:ext cx="4302440" cy="3226829"/>
          </a:xfrm>
        </p:spPr>
      </p:pic>
    </p:spTree>
    <p:extLst>
      <p:ext uri="{BB962C8B-B14F-4D97-AF65-F5344CB8AC3E}">
        <p14:creationId xmlns:p14="http://schemas.microsoft.com/office/powerpoint/2010/main" val="1969538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7104" y="550843"/>
            <a:ext cx="9477507" cy="5916057"/>
          </a:xfrm>
        </p:spPr>
        <p:txBody>
          <a:bodyPr/>
          <a:lstStyle/>
          <a:p>
            <a:pPr algn="ctr"/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посадки </a:t>
            </a: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растений</a:t>
            </a: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ru-RU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Осуществить перевалку растения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184" y="1662631"/>
            <a:ext cx="2833687" cy="377825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482" y="1662631"/>
            <a:ext cx="2833687" cy="377825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780" y="1662631"/>
            <a:ext cx="2793466" cy="37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157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4" y="220337"/>
            <a:ext cx="8911687" cy="6246563"/>
          </a:xfrm>
        </p:spPr>
        <p:txBody>
          <a:bodyPr/>
          <a:lstStyle/>
          <a:p>
            <a:pPr algn="ctr"/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>Технология посадки </a:t>
            </a: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растений</a:t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b="1" i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dirty="0">
                <a:latin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ru-RU" sz="2800" dirty="0">
                <a:latin typeface="Calibri" panose="020F0502020204030204" pitchFamily="34" charset="0"/>
                <a:cs typeface="Calibri" panose="020F0502020204030204" pitchFamily="34" charset="0"/>
              </a:rPr>
              <a:t>Осуществить перевалку растения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207" y="1132729"/>
            <a:ext cx="3287688" cy="4383585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891" y="1132729"/>
            <a:ext cx="3273367" cy="4364490"/>
          </a:xfrm>
        </p:spPr>
      </p:pic>
    </p:spTree>
    <p:extLst>
      <p:ext uri="{BB962C8B-B14F-4D97-AF65-F5344CB8AC3E}">
        <p14:creationId xmlns:p14="http://schemas.microsoft.com/office/powerpoint/2010/main" val="2454059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9649" y="624109"/>
            <a:ext cx="9774964" cy="357331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Поисково-исследовательский этап</a:t>
            </a:r>
            <a:br>
              <a:rPr lang="ru-RU" sz="40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Проблемная ситуация</a:t>
            </a:r>
            <a:br>
              <a:rPr lang="ru-RU" sz="2400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i="1" u="sng" dirty="0"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  <a:r>
              <a:rPr lang="ru-RU" sz="2400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пределение потребности</a:t>
            </a:r>
            <a:br>
              <a:rPr lang="ru-RU" sz="2400" b="1" i="1" u="sng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2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В моей комнате совсем нет растений. После того как на уроке технологии мы научились сажать цветы я решила озеленить свою комнату. Во-первых, это необходимо для очищения воздуха, во-вторых, цветочные композиции украшают комнату. </a:t>
            </a:r>
            <a:r>
              <a:rPr lang="ru-RU" sz="20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6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9649" y="4340646"/>
            <a:ext cx="9774963" cy="19059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u="sng" dirty="0" smtClean="0"/>
          </a:p>
          <a:p>
            <a:pPr marL="0" indent="0" algn="ctr">
              <a:buNone/>
            </a:pPr>
            <a:r>
              <a:rPr lang="ru-RU" sz="2400" u="sng" dirty="0" smtClean="0"/>
              <a:t>Тема моего проекта:</a:t>
            </a:r>
            <a:r>
              <a:rPr lang="ru-RU" sz="2400" dirty="0" smtClean="0"/>
              <a:t> </a:t>
            </a:r>
            <a:r>
              <a:rPr lang="ru-RU" sz="2400" b="1" dirty="0" smtClean="0"/>
              <a:t>«Комнатные растения в интерьере»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1266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89212" y="341524"/>
            <a:ext cx="7755627" cy="88134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Calibri" panose="020F0502020204030204" pitchFamily="34" charset="0"/>
                <a:cs typeface="Calibri" panose="020F0502020204030204" pitchFamily="34" charset="0"/>
              </a:rPr>
              <a:t>Заключительный этап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203374" y="1410159"/>
            <a:ext cx="9301238" cy="531013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sz="2400" b="1" i="1" dirty="0" smtClean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Вывод:</a:t>
            </a:r>
            <a:r>
              <a:rPr lang="ru-RU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Итак работа завершена! Теперь мое окно выглядит более эстетично. У меня появилась новая ответственность ухаживать за моими цветами. Теперь я буду наблюдать как они развиваются</a:t>
            </a:r>
            <a:endParaRPr lang="ru-RU" sz="2400" b="1" i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681" y="1222872"/>
            <a:ext cx="4872687" cy="365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61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  <a:endParaRPr lang="ru-RU" sz="4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3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2196209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проектной деятельности:</a:t>
            </a:r>
            <a:b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озеленить свою комнату</a:t>
            </a:r>
            <a:br>
              <a:rPr lang="ru-RU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проектной деятельности:</a:t>
            </a:r>
            <a:endParaRPr lang="ru-RU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86410" y="3216924"/>
            <a:ext cx="5772838" cy="3393195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Выбрать тему проекта</a:t>
            </a:r>
            <a:endParaRPr lang="ru-RU" sz="3200" b="1" i="1" u="sng" dirty="0">
              <a:solidFill>
                <a:prstClr val="black"/>
              </a:solidFill>
              <a:latin typeface="Bookman Old Style" pitchFamily="18" charset="0"/>
            </a:endParaRP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Выбрать </a:t>
            </a: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растения</a:t>
            </a: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Подобрать компоненты для грунта</a:t>
            </a: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одобрать тару</a:t>
            </a:r>
            <a:endParaRPr lang="ru-RU" sz="20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рганизовать рабочее место</a:t>
            </a: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Выбрать технологию посадки растений</a:t>
            </a:r>
            <a:endParaRPr lang="ru-RU" sz="16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Посадить растения</a:t>
            </a: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Разработать </a:t>
            </a:r>
            <a:r>
              <a:rPr lang="ru-RU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проект</a:t>
            </a:r>
            <a:endParaRPr lang="ru-RU" sz="16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Защитить проект</a:t>
            </a:r>
            <a:endParaRPr lang="ru-RU" sz="16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93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64405"/>
            <a:ext cx="7994285" cy="892366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49976" y="1244905"/>
            <a:ext cx="7337234" cy="53982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i="1" u="sng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Основные группы комнатных </a:t>
            </a:r>
            <a:r>
              <a:rPr lang="ru-RU" sz="2800" b="1" i="1" u="sng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растений : </a:t>
            </a:r>
          </a:p>
          <a:p>
            <a:pPr algn="ctr">
              <a:buFont typeface="Wingdings" panose="05000000000000000000" pitchFamily="2" charset="2"/>
              <a:buChar char="§"/>
            </a:pPr>
            <a:endParaRPr lang="ru-RU" sz="2400" b="1" i="1" kern="1800" dirty="0" smtClean="0">
              <a:solidFill>
                <a:schemeClr val="tx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Декоративно-листовые растения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Декоративно-цветущие растения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Бромелиевые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Кактусы и суккуленты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Папоротники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Луковичные растения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400" b="1" i="1" kern="1800" dirty="0" smtClean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Пальмы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sz="2400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27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7732062" cy="7419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Декоративно-листовые растения</a:t>
            </a:r>
            <a:b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925" y="1575412"/>
            <a:ext cx="7732062" cy="4770304"/>
          </a:xfrm>
        </p:spPr>
      </p:pic>
    </p:spTree>
    <p:extLst>
      <p:ext uri="{BB962C8B-B14F-4D97-AF65-F5344CB8AC3E}">
        <p14:creationId xmlns:p14="http://schemas.microsoft.com/office/powerpoint/2010/main" val="203239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440676"/>
            <a:ext cx="8911687" cy="8703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Декоративно-цветущие растения</a:t>
            </a:r>
            <a:b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252" y="1311008"/>
            <a:ext cx="8183924" cy="5210978"/>
          </a:xfrm>
        </p:spPr>
      </p:pic>
    </p:spTree>
    <p:extLst>
      <p:ext uri="{BB962C8B-B14F-4D97-AF65-F5344CB8AC3E}">
        <p14:creationId xmlns:p14="http://schemas.microsoft.com/office/powerpoint/2010/main" val="391672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374574"/>
            <a:ext cx="8313774" cy="80423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Бромелиевые</a:t>
            </a:r>
            <a:b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116" y="1298477"/>
            <a:ext cx="8218583" cy="5136614"/>
          </a:xfrm>
        </p:spPr>
      </p:pic>
    </p:spTree>
    <p:extLst>
      <p:ext uri="{BB962C8B-B14F-4D97-AF65-F5344CB8AC3E}">
        <p14:creationId xmlns:p14="http://schemas.microsoft.com/office/powerpoint/2010/main" val="318117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23101" y="176271"/>
            <a:ext cx="7253939" cy="7601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Кактусы и суккуленты</a:t>
            </a:r>
            <a:b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99" y="1112704"/>
            <a:ext cx="8284684" cy="5221995"/>
          </a:xfrm>
        </p:spPr>
      </p:pic>
    </p:spTree>
    <p:extLst>
      <p:ext uri="{BB962C8B-B14F-4D97-AF65-F5344CB8AC3E}">
        <p14:creationId xmlns:p14="http://schemas.microsoft.com/office/powerpoint/2010/main" val="386220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209321"/>
            <a:ext cx="8247673" cy="8262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Папоротники</a:t>
            </a:r>
            <a:br>
              <a:rPr lang="ru-RU" b="1" i="1" kern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441" y="1234062"/>
            <a:ext cx="6235546" cy="4993607"/>
          </a:xfrm>
        </p:spPr>
      </p:pic>
      <p:sp>
        <p:nvSpPr>
          <p:cNvPr id="5" name="AutoShape 2" descr="C:\Users\%D0%BF%D1%80%D0%B8%D0%B2%D0%B5%D1%82\Pictures\1302w-45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7324" y="1234062"/>
            <a:ext cx="3807625" cy="499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938</TotalTime>
  <Words>227</Words>
  <Application>Microsoft Office PowerPoint</Application>
  <PresentationFormat>Широкоэкранный</PresentationFormat>
  <Paragraphs>104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Bookman Old Style</vt:lpstr>
      <vt:lpstr>Calibri</vt:lpstr>
      <vt:lpstr>Century Gothic</vt:lpstr>
      <vt:lpstr>Times New Roman</vt:lpstr>
      <vt:lpstr>Wingdings</vt:lpstr>
      <vt:lpstr>Wingdings 3</vt:lpstr>
      <vt:lpstr>Легкий дым</vt:lpstr>
      <vt:lpstr>Муниципальное бюджетное общеобразовательное учреждение города Мценска «Средняя общеобразовательная школа № 4»</vt:lpstr>
      <vt:lpstr>Поисково-исследовательский этап  Проблемная ситуация Определение потребности  В моей комнате совсем нет растений. После того как на уроке технологии мы научились сажать цветы я решила озеленить свою комнату. Во-первых, это необходимо для очищения воздуха, во-вторых, цветочные композиции украшают комнату.    </vt:lpstr>
      <vt:lpstr>Цель проектной деятельности: озеленить свою комнату  Задачи проектной деятельности:</vt:lpstr>
      <vt:lpstr>Исследование</vt:lpstr>
      <vt:lpstr>Декоративно-листовые растения </vt:lpstr>
      <vt:lpstr>Декоративно-цветущие растения </vt:lpstr>
      <vt:lpstr>Бромелиевые </vt:lpstr>
      <vt:lpstr>Кактусы и суккуленты </vt:lpstr>
      <vt:lpstr>Папоротники </vt:lpstr>
      <vt:lpstr>Луковичные растения</vt:lpstr>
      <vt:lpstr>Пальмы</vt:lpstr>
      <vt:lpstr>Первоначальные идеи</vt:lpstr>
      <vt:lpstr>Выбор лучшей идеи         Вывод: моим требованиям соответствуют такие виды домашних растений, как кактусы и суккуленты. Буду сажать эти растения.</vt:lpstr>
      <vt:lpstr>Условия содержания растений</vt:lpstr>
      <vt:lpstr>Технологический этап  Организация рабочего места </vt:lpstr>
      <vt:lpstr>Технология посадки растений              1. Прокалить песок и почву в течение 20 мин.  </vt:lpstr>
      <vt:lpstr>Технология посадки растений           2. Смешать почву и песок         3.Насыпать дренаж на дно горшков </vt:lpstr>
      <vt:lpstr>Технология посадки растений         4. Осуществить перевалку растения</vt:lpstr>
      <vt:lpstr>Технология посадки растений          4. Осуществить перевалку растения</vt:lpstr>
      <vt:lpstr>Заключительный этап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привет</dc:creator>
  <cp:lastModifiedBy>привет</cp:lastModifiedBy>
  <cp:revision>57</cp:revision>
  <dcterms:created xsi:type="dcterms:W3CDTF">2021-05-26T15:53:40Z</dcterms:created>
  <dcterms:modified xsi:type="dcterms:W3CDTF">2021-10-14T18:30:20Z</dcterms:modified>
</cp:coreProperties>
</file>