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r="http://schemas.openxmlformats.org/officeDocument/2006/relationships" xmlns:a="http://schemas.openxmlformats.org/drawingml/2006/main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type="screen4x3" cy="6858000" cx="9144000"/>
  <p:notesSz cx="6858000" cy="9144000"/>
  <p:defaultTextStyle>
    <a:defPPr>
      <a:defRPr lang="zh-CN"/>
    </a:defPPr>
    <a:lvl1pPr algn="l" defTabSz="914400" eaLnBrk="1" hangingPunct="1" latinLnBrk="0" marL="0" rtl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 xmlns:r="http://schemas.openxmlformats.org/officeDocument/2006/relationships" xmlns:a="http://schemas.openxmlformats.org/drawing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r="http://schemas.openxmlformats.org/officeDocument/2006/relationships" xmlns:a="http://schemas.openxmlformats.org/drawingml/2006/main">
  <p:normalViewPr horzBarState="maximized">
    <p:restoredLeft sz="179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332" y="108"/>
      </p:cViewPr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tableStyles" Target="tableStyles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/Relationships>
</file>

<file path=ppt/notesMasters/_rels/notesMaster1.xml.rels><?xml version="1.0" encoding="UTF-8" standalone="yes"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6" name="Rectangle 4"/>
          <p:cNvSpPr>
            <a:spLocks noChangeAspect="1" noRot="1" noGrp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/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6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t" anchorCtr="0" bIns="45745" compatLnSpc="1" lIns="91492" numCol="1" rIns="91492" tIns="45745" vert="horz" wrap="square">
            <a:prstTxWarp prst="textNoShape"/>
          </a:bodyPr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6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/>
          <a:noFill/>
          <a:ln w="9525">
            <a:noFill/>
            <a:miter lim="800000"/>
            <a:headEnd/>
            <a:tailEnd/>
          </a:ln>
          <a:effectLst/>
        </p:spPr>
        <p:txBody>
          <a:bodyPr anchor="b" anchorCtr="0" bIns="45745" compatLnSpc="1" lIns="91492" numCol="1" rIns="91492" tIns="45745" vert="horz" wrap="square">
            <a:prstTxWarp prst="textNoShape"/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notesStyle>
    <a:lvl1pPr algn="l" fontAlgn="base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algn="l" fontAlgn="base" marL="4572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algn="l" fontAlgn="base" marL="9144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algn="l" fontAlgn="base" marL="13716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algn="l" fontAlgn="base" marL="1828800" rtl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algn="l" defTabSz="914400" eaLnBrk="1" hangingPunct="1" latinLnBrk="0" marL="2286000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">
  <p:cSld name="Титульный слайд"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06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zh-CN" lang="ru-RU" smtClean="0"/>
              <a:t>Образец подзаголовка</a:t>
            </a:r>
            <a:endParaRPr dirty="0" lang="en-US"/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x">
  <p:cSld name="Заголовок и вертикальный текст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4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vertTitleAndTx">
  <p:cSld name="Вертикальный заголовок и текст"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4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35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Заголовок и объект"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91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59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9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secHead">
  <p:cSld name="Заголовок раздела"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1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/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1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1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1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Obj">
  <p:cSld name="Два объекта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4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45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46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4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4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4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woTxTwoObj">
  <p:cSld name="Сравнение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0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51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52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5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54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5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5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5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titleOnly">
  <p:cSld name="Только заголовок"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01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02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03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blank">
  <p:cSld name="Пустой слайд"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9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9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Tx">
  <p:cSld name="Объект с подписью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659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660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66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66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66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picTx">
  <p:cSld name="Рисунок с подписью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82" name="Picture Placeholder 2"/>
          <p:cNvSpPr>
            <a:spLocks noChangeAspect="1"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r>
              <a:rPr altLang="zh-CN" lang="ru-RU" smtClean="0"/>
              <a:t>Вставка рисунка</a:t>
            </a:r>
            <a:endParaRPr dirty="0" lang="en-US"/>
          </a:p>
        </p:txBody>
      </p:sp>
      <p:sp>
        <p:nvSpPr>
          <p:cNvPr id="1048583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zh-CN" lang="ru-RU" smtClean="0"/>
              <a:t>Образец текста</a:t>
            </a:r>
          </a:p>
        </p:txBody>
      </p:sp>
      <p:sp>
        <p:nvSpPr>
          <p:cNvPr id="104858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8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altLang="en-US" lang="zh-CN"/>
          </a:p>
        </p:txBody>
      </p:sp>
      <p:sp>
        <p:nvSpPr>
          <p:cNvPr id="104858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/>
        </p:spPr>
        <p:txBody>
          <a:bodyPr anchor="ctr" bIns="45720" lIns="91440" rIns="91440" rtlCol="0" tIns="45720" vert="horz">
            <a:normAutofit/>
          </a:bodyPr>
          <a:p>
            <a:r>
              <a:rPr altLang="zh-CN" lang="ru-RU" smtClean="0"/>
              <a:t>Образец заголовка</a:t>
            </a:r>
            <a:endParaRPr dirty="0" 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/>
        </p:spPr>
        <p:txBody>
          <a:bodyPr bIns="45720" lIns="91440" rIns="91440" rtlCol="0" tIns="45720" vert="horz">
            <a:normAutofit/>
          </a:bodyPr>
          <a:p>
            <a:pPr lvl="0"/>
            <a:r>
              <a:rPr altLang="zh-CN" lang="ru-RU" smtClean="0"/>
              <a:t>Образец текста</a:t>
            </a:r>
          </a:p>
          <a:p>
            <a:pPr lvl="1"/>
            <a:r>
              <a:rPr altLang="zh-CN" lang="ru-RU" smtClean="0"/>
              <a:t>Второй уровень</a:t>
            </a:r>
          </a:p>
          <a:p>
            <a:pPr lvl="2"/>
            <a:r>
              <a:rPr altLang="zh-CN" lang="ru-RU" smtClean="0"/>
              <a:t>Третий уровень</a:t>
            </a:r>
          </a:p>
          <a:p>
            <a:pPr lvl="3"/>
            <a:r>
              <a:rPr altLang="zh-CN" lang="ru-RU" smtClean="0"/>
              <a:t>Четвертый уровень</a:t>
            </a:r>
          </a:p>
          <a:p>
            <a:pPr lvl="4"/>
            <a:r>
              <a:rPr altLang="zh-CN" lang="ru-RU" smtClean="0"/>
              <a:t>Пятый уровень</a:t>
            </a:r>
            <a:endParaRPr dirty="0" 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9C8F3-725A-4F9A-A507-94E9D5D4F6DB}" type="datetimeFigureOut">
              <a:rPr altLang="en-US" lang="zh-CN" smtClean="0"/>
              <a:t>2015/5/12</a:t>
            </a:fld>
            <a:endParaRPr altLang="en-US" 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/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altLang="en-US" 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/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40409-DAE8-4674-9087-DC3CFB3688BD}" type="slidenum">
              <a:rPr altLang="en-US" lang="zh-CN" smtClean="0"/>
              <a:t>‹#›</a:t>
            </a:fld>
            <a:endParaRPr altLang="en-US" lang="zh-CN"/>
          </a:p>
        </p:txBody>
      </p:sp>
    </p:spTree>
  </p:cSld>
  <p:clrMap accent1="accent1" accent2="accent2" accent3="accent3" accent4="accent4" accent5="accent5" accent6="accent6" bg1="lt1" bg2="lt2" tx1="dk1" tx2="dk2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914400" eaLnBrk="1" hangingPunct="1" latinLnBrk="0" marL="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6.xml"/></Relationships>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6.xml"/></Relationships>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7.xml"/></Relationships>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6.xml"/></Relationships>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6.xml"/></Relationships>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6.xml"/></Relationships>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7.xml"/></Relationships>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9.xml"/></Relationships>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9.xml"/></Relationships>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9.xml"/></Relationships>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image" Target="../media/image28.jpeg"/><Relationship Id="rId3" Type="http://schemas.openxmlformats.org/officeDocument/2006/relationships/slideLayout" Target="../slideLayouts/slideLayout9.xml"/></Relationships>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slideLayout" Target="../slideLayouts/slideLayout9.xml"/></Relationships>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slideLayout" Target="../slideLayouts/slideLayout6.xml"/></Relationships>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9.xml"/></Relationships>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6.xml"/></Relationships>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5000"/>
          </a:bodyPr>
          <a:p>
            <a:r>
              <a:rPr altLang="en-US" b="1" i="1" lang="ru-RU" u="sng"/>
              <a:t>Ж</a:t>
            </a:r>
            <a:r>
              <a:rPr altLang="en-US" b="1" i="1" lang="ru-RU" u="sng"/>
              <a:t>и</a:t>
            </a:r>
            <a:r>
              <a:rPr altLang="en-US" b="1" i="1" lang="ru-RU" u="sng"/>
              <a:t>в</a:t>
            </a:r>
            <a:r>
              <a:rPr altLang="en-US" b="1" i="1" lang="ru-RU" u="sng"/>
              <a:t>о</a:t>
            </a:r>
            <a:r>
              <a:rPr altLang="en-US" b="1" i="1" lang="ru-RU" u="sng"/>
              <a:t>т</a:t>
            </a:r>
            <a:r>
              <a:rPr altLang="en-US" b="1" i="1" lang="ru-RU" u="sng"/>
              <a:t>н</a:t>
            </a:r>
            <a:r>
              <a:rPr altLang="en-US" b="1" i="1" lang="ru-RU" u="sng"/>
              <a:t>ы</a:t>
            </a:r>
            <a:r>
              <a:rPr altLang="en-US" b="1" i="1" lang="ru-RU" u="sng"/>
              <a:t>й</a:t>
            </a:r>
            <a:r>
              <a:rPr altLang="en-US" b="1" i="1" lang="en-US" u="sng"/>
              <a:t> </a:t>
            </a:r>
            <a:r>
              <a:rPr altLang="en-US" b="1" i="1" lang="ru-RU" u="sng"/>
              <a:t>и</a:t>
            </a:r>
            <a:r>
              <a:rPr altLang="en-US" b="1" i="1" lang="en-US" u="sng"/>
              <a:t> </a:t>
            </a:r>
            <a:r>
              <a:rPr altLang="en-US" b="1" i="1" lang="ru-RU" u="sng"/>
              <a:t>р</a:t>
            </a:r>
            <a:r>
              <a:rPr altLang="en-US" b="1" i="1" lang="ru-RU" u="sng"/>
              <a:t>а</a:t>
            </a:r>
            <a:r>
              <a:rPr altLang="en-US" b="1" i="1" lang="ru-RU" u="sng"/>
              <a:t>с</a:t>
            </a:r>
            <a:r>
              <a:rPr altLang="en-US" b="1" i="1" lang="ru-RU" u="sng"/>
              <a:t>т</a:t>
            </a:r>
            <a:r>
              <a:rPr altLang="en-US" b="1" i="1" lang="ru-RU" u="sng"/>
              <a:t>и</a:t>
            </a:r>
            <a:r>
              <a:rPr altLang="en-US" b="1" i="1" lang="ru-RU" u="sng"/>
              <a:t>т</a:t>
            </a:r>
            <a:r>
              <a:rPr altLang="en-US" b="1" i="1" lang="ru-RU" u="sng"/>
              <a:t>е</a:t>
            </a:r>
            <a:r>
              <a:rPr altLang="en-US" b="1" i="1" lang="ru-RU" u="sng"/>
              <a:t>л</a:t>
            </a:r>
            <a:r>
              <a:rPr altLang="en-US" b="1" i="1" lang="ru-RU" u="sng"/>
              <a:t>ь</a:t>
            </a:r>
            <a:r>
              <a:rPr altLang="en-US" b="1" i="1" lang="ru-RU" u="sng"/>
              <a:t>н</a:t>
            </a:r>
            <a:r>
              <a:rPr altLang="en-US" b="1" i="1" lang="ru-RU" u="sng"/>
              <a:t>ы</a:t>
            </a:r>
            <a:r>
              <a:rPr altLang="en-US" b="1" i="1" lang="ru-RU" u="sng"/>
              <a:t>й</a:t>
            </a:r>
            <a:r>
              <a:rPr altLang="en-US" b="1" i="1" lang="en-US" u="sng"/>
              <a:t> </a:t>
            </a:r>
            <a:r>
              <a:rPr altLang="en-US" b="1" i="1" lang="ru-RU" u="sng"/>
              <a:t>м</a:t>
            </a:r>
            <a:r>
              <a:rPr altLang="en-US" b="1" i="1" lang="ru-RU" u="sng"/>
              <a:t>и</a:t>
            </a:r>
            <a:r>
              <a:rPr altLang="en-US" b="1" i="1" lang="ru-RU" u="sng"/>
              <a:t>р</a:t>
            </a:r>
            <a:r>
              <a:rPr altLang="en-US" b="1" i="1" lang="en-US" u="sng"/>
              <a:t> </a:t>
            </a:r>
            <a:r>
              <a:rPr altLang="en-US" b="1" i="1" lang="ru-RU" u="sng"/>
              <a:t>Б</a:t>
            </a:r>
            <a:r>
              <a:rPr altLang="en-US" b="1" i="1" lang="ru-RU" u="sng"/>
              <a:t>е</a:t>
            </a:r>
            <a:r>
              <a:rPr altLang="en-US" b="1" i="1" lang="ru-RU" u="sng"/>
              <a:t>л</a:t>
            </a:r>
            <a:r>
              <a:rPr altLang="en-US" b="1" i="1" lang="ru-RU" u="sng"/>
              <a:t>о</a:t>
            </a:r>
            <a:r>
              <a:rPr altLang="en-US" b="1" i="1" lang="ru-RU" u="sng"/>
              <a:t>г</a:t>
            </a:r>
            <a:r>
              <a:rPr altLang="en-US" b="1" i="1" lang="ru-RU" u="sng"/>
              <a:t>о</a:t>
            </a:r>
            <a:r>
              <a:rPr altLang="en-US" b="1" i="1" lang="en-US" u="sng"/>
              <a:t> </a:t>
            </a:r>
            <a:r>
              <a:rPr altLang="en-US" b="1" i="1" lang="ru-RU" u="sng"/>
              <a:t>м</a:t>
            </a:r>
            <a:r>
              <a:rPr altLang="en-US" b="1" i="1" lang="ru-RU" u="sng"/>
              <a:t>о</a:t>
            </a:r>
            <a:r>
              <a:rPr altLang="en-US" b="1" i="1" lang="ru-RU" u="sng"/>
              <a:t>р</a:t>
            </a:r>
            <a:r>
              <a:rPr altLang="en-US" b="1" i="1" lang="ru-RU" u="sng"/>
              <a:t>я</a:t>
            </a:r>
            <a:endParaRPr altLang="en-US" b="1" i="1" lang="ru-RU" u="sng"/>
          </a:p>
        </p:txBody>
      </p:sp>
      <p:sp>
        <p:nvSpPr>
          <p:cNvPr id="104861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221" y="4194297"/>
            <a:ext cx="3578896" cy="877562"/>
          </a:xfrm>
        </p:spPr>
        <p:txBody>
          <a:bodyPr/>
          <a:p>
            <a:r>
              <a:rPr altLang="en-US" lang="ru-RU"/>
              <a:t>Ша</a:t>
            </a:r>
            <a:r>
              <a:rPr altLang="en-US" lang="ru-RU"/>
              <a:t>л</a:t>
            </a:r>
            <a:r>
              <a:rPr altLang="en-US" lang="ru-RU"/>
              <a:t>аев </a:t>
            </a:r>
            <a:r>
              <a:rPr altLang="en-US" lang="ru-RU"/>
              <a:t>Е</a:t>
            </a:r>
            <a:r>
              <a:rPr altLang="en-US" lang="ru-RU"/>
              <a:t>.</a:t>
            </a:r>
            <a:r>
              <a:rPr altLang="en-US" lang="ru-RU"/>
              <a:t>А</a:t>
            </a:r>
            <a:endParaRPr altLang="en-US"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5840"/>
            <a:ext cx="9144000" cy="6826320"/>
          </a:xfrm>
          <a:prstGeom prst="rect"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979982"/>
          </a:xfrm>
        </p:spPr>
        <p:txBody>
          <a:bodyPr/>
          <a:p>
            <a:pPr algn="ctr"/>
            <a:r>
              <a:rPr lang="ru">
                <a:solidFill>
                  <a:srgbClr val="000080"/>
                </a:solidFill>
              </a:rPr>
              <a:t>М</a:t>
            </a:r>
            <a:r>
              <a:rPr lang="ru">
                <a:solidFill>
                  <a:srgbClr val="000080"/>
                </a:solidFill>
              </a:rPr>
              <a:t>о</a:t>
            </a:r>
            <a:r>
              <a:rPr lang="ru">
                <a:solidFill>
                  <a:srgbClr val="000080"/>
                </a:solidFill>
              </a:rPr>
              <a:t>л</a:t>
            </a:r>
            <a:r>
              <a:rPr lang="ru">
                <a:solidFill>
                  <a:srgbClr val="000080"/>
                </a:solidFill>
              </a:rPr>
              <a:t>л</a:t>
            </a:r>
            <a:r>
              <a:rPr lang="ru">
                <a:solidFill>
                  <a:srgbClr val="000080"/>
                </a:solidFill>
              </a:rPr>
              <a:t>ю</a:t>
            </a:r>
            <a:r>
              <a:rPr lang="ru">
                <a:solidFill>
                  <a:srgbClr val="000080"/>
                </a:solidFill>
              </a:rPr>
              <a:t>с</a:t>
            </a:r>
            <a:r>
              <a:rPr lang="ru">
                <a:solidFill>
                  <a:srgbClr val="000080"/>
                </a:solidFill>
              </a:rPr>
              <a:t>к</a:t>
            </a:r>
            <a:r>
              <a:rPr lang="ru">
                <a:solidFill>
                  <a:srgbClr val="000080"/>
                </a:solidFill>
              </a:rPr>
              <a:t>и</a:t>
            </a:r>
            <a:r>
              <a:rPr altLang="ru" lang="en-US"/>
              <a:t>.</a:t>
            </a:r>
            <a:r>
              <a:rPr altLang="ru" lang="en-US"/>
              <a:t> </a:t>
            </a:r>
            <a:r>
              <a:rPr altLang="ru" i="1" lang="ru"/>
              <a:t>М</a:t>
            </a:r>
            <a:r>
              <a:rPr altLang="ru" i="1" lang="ru"/>
              <a:t>и</a:t>
            </a:r>
            <a:r>
              <a:rPr altLang="ru" i="1" lang="ru"/>
              <a:t>д</a:t>
            </a:r>
            <a:r>
              <a:rPr altLang="ru" i="1" lang="ru"/>
              <a:t>и</a:t>
            </a:r>
            <a:r>
              <a:rPr altLang="ru" i="1" lang="ru"/>
              <a:t>и</a:t>
            </a:r>
            <a:endParaRPr i="1" lang="ru-RU"/>
          </a:p>
        </p:txBody>
      </p:sp>
      <p:pic>
        <p:nvPicPr>
          <p:cNvPr id="209716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8366" y="904819"/>
            <a:ext cx="9102031" cy="5953180"/>
          </a:xfrm>
          <a:prstGeom prst="rect"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"/>
          <p:cNvSpPr>
            <a:spLocks noGrp="1"/>
          </p:cNvSpPr>
          <p:nvPr>
            <p:ph type="title"/>
          </p:nvPr>
        </p:nvSpPr>
        <p:spPr>
          <a:xfrm>
            <a:off x="716743" y="0"/>
            <a:ext cx="7886700" cy="1325563"/>
          </a:xfrm>
        </p:spPr>
        <p:txBody>
          <a:bodyPr/>
          <a:p>
            <a:pPr algn="ctr"/>
            <a:r>
              <a:rPr i="1" lang="ru"/>
              <a:t>С</a:t>
            </a:r>
            <a:r>
              <a:rPr i="1" lang="ru"/>
              <a:t>е</a:t>
            </a:r>
            <a:r>
              <a:rPr i="1" lang="ru"/>
              <a:t>л</a:t>
            </a:r>
            <a:r>
              <a:rPr i="1" lang="ru"/>
              <a:t>ь</a:t>
            </a:r>
            <a:r>
              <a:rPr i="1" lang="ru"/>
              <a:t>д</a:t>
            </a:r>
            <a:r>
              <a:rPr i="1" lang="ru"/>
              <a:t>ь</a:t>
            </a:r>
            <a:endParaRPr i="1" lang="ru-RU"/>
          </a:p>
        </p:txBody>
      </p:sp>
      <p:pic>
        <p:nvPicPr>
          <p:cNvPr id="2097170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794614" y="1911516"/>
            <a:ext cx="5730958" cy="4556585"/>
          </a:xfrm>
          <a:prstGeom prst="rect"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2199102">
            <a:off x="891702" y="1144072"/>
            <a:ext cx="6901132" cy="5231845"/>
          </a:xfrm>
          <a:prstGeom prst="rect"/>
        </p:spPr>
      </p:pic>
      <p:sp>
        <p:nvSpPr>
          <p:cNvPr id="1048630" name=""/>
          <p:cNvSpPr txBox="1"/>
          <p:nvPr/>
        </p:nvSpPr>
        <p:spPr>
          <a:xfrm>
            <a:off x="2571999" y="357605"/>
            <a:ext cx="4000000" cy="751840"/>
          </a:xfrm>
          <a:prstGeom prst="rect"/>
        </p:spPr>
        <p:txBody>
          <a:bodyPr rtlCol="0" wrap="square">
            <a:spAutoFit/>
          </a:bodyPr>
          <a:p>
            <a:pPr algn="ctr"/>
            <a:r>
              <a:rPr sz="4400" lang="ru">
                <a:solidFill>
                  <a:srgbClr val="000000"/>
                </a:solidFill>
              </a:rPr>
              <a:t>С</a:t>
            </a:r>
            <a:r>
              <a:rPr sz="4400" lang="ru">
                <a:solidFill>
                  <a:srgbClr val="000000"/>
                </a:solidFill>
              </a:rPr>
              <a:t>а</a:t>
            </a:r>
            <a:r>
              <a:rPr sz="4400" lang="ru">
                <a:solidFill>
                  <a:srgbClr val="000000"/>
                </a:solidFill>
              </a:rPr>
              <a:t>й</a:t>
            </a:r>
            <a:r>
              <a:rPr sz="4400" lang="ru">
                <a:solidFill>
                  <a:srgbClr val="000000"/>
                </a:solidFill>
              </a:rPr>
              <a:t>р</a:t>
            </a:r>
            <a:r>
              <a:rPr sz="4400" lang="ru">
                <a:solidFill>
                  <a:srgbClr val="000000"/>
                </a:solidFill>
              </a:rPr>
              <a:t>а</a:t>
            </a:r>
            <a:endParaRPr sz="44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p>
            <a:pPr algn="ctr"/>
            <a:r>
              <a:rPr lang="ru"/>
              <a:t>Н</a:t>
            </a:r>
            <a:r>
              <a:rPr lang="ru"/>
              <a:t>а</a:t>
            </a:r>
            <a:r>
              <a:rPr lang="ru"/>
              <a:t>в</a:t>
            </a:r>
            <a:r>
              <a:rPr lang="ru"/>
              <a:t>а</a:t>
            </a:r>
            <a:r>
              <a:rPr lang="ru"/>
              <a:t>г</a:t>
            </a:r>
            <a:r>
              <a:rPr lang="ru"/>
              <a:t>а</a:t>
            </a:r>
            <a:endParaRPr lang="ru-RU"/>
          </a:p>
        </p:txBody>
      </p:sp>
      <p:pic>
        <p:nvPicPr>
          <p:cNvPr id="209717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0" y="1017800"/>
            <a:ext cx="8643668" cy="5840200"/>
          </a:xfrm>
          <a:prstGeom prst="rect"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"/>
          <p:cNvSpPr>
            <a:spLocks noGrp="1"/>
          </p:cNvSpPr>
          <p:nvPr>
            <p:ph type="title"/>
          </p:nvPr>
        </p:nvSpPr>
        <p:spPr>
          <a:xfrm>
            <a:off x="511508" y="0"/>
            <a:ext cx="7886700" cy="1325563"/>
          </a:xfrm>
        </p:spPr>
        <p:txBody>
          <a:bodyPr/>
          <a:p>
            <a:pPr algn="ctr"/>
            <a:r>
              <a:rPr lang="ru"/>
              <a:t>Т</a:t>
            </a:r>
            <a:r>
              <a:rPr lang="ru"/>
              <a:t>р</a:t>
            </a:r>
            <a:r>
              <a:rPr lang="ru"/>
              <a:t>е</a:t>
            </a:r>
            <a:r>
              <a:rPr lang="ru"/>
              <a:t>с</a:t>
            </a:r>
            <a:r>
              <a:rPr lang="ru"/>
              <a:t>к</a:t>
            </a:r>
            <a:r>
              <a:rPr lang="ru"/>
              <a:t>а</a:t>
            </a:r>
            <a:endParaRPr lang="ru-RU"/>
          </a:p>
        </p:txBody>
      </p:sp>
      <p:pic>
        <p:nvPicPr>
          <p:cNvPr id="209717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749417" y="1161436"/>
            <a:ext cx="7632539" cy="5733351"/>
          </a:xfrm>
          <a:prstGeom prst="rect"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"/>
          <p:cNvSpPr>
            <a:spLocks noGrp="1"/>
          </p:cNvSpPr>
          <p:nvPr>
            <p:ph type="title"/>
          </p:nvPr>
        </p:nvSpPr>
        <p:spPr>
          <a:xfrm>
            <a:off x="869752" y="93090"/>
            <a:ext cx="7886700" cy="1076475"/>
          </a:xfrm>
        </p:spPr>
        <p:txBody>
          <a:bodyPr/>
          <a:p>
            <a:pPr algn="ctr"/>
            <a:r>
              <a:rPr lang="ru"/>
              <a:t>С</a:t>
            </a:r>
            <a:r>
              <a:rPr lang="ru"/>
              <a:t>а</a:t>
            </a:r>
            <a:r>
              <a:rPr lang="ru"/>
              <a:t>й</a:t>
            </a:r>
            <a:r>
              <a:rPr lang="ru"/>
              <a:t>д</a:t>
            </a:r>
            <a:r>
              <a:rPr lang="ru"/>
              <a:t>а</a:t>
            </a:r>
            <a:endParaRPr lang="ru-RU"/>
          </a:p>
        </p:txBody>
      </p:sp>
      <p:pic>
        <p:nvPicPr>
          <p:cNvPr id="2097174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-166043" y="1169565"/>
            <a:ext cx="9144000" cy="6066915"/>
          </a:xfrm>
          <a:prstGeom prst="rect"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4" name=""/>
          <p:cNvSpPr>
            <a:spLocks noGrp="1"/>
          </p:cNvSpPr>
          <p:nvPr>
            <p:ph type="title"/>
          </p:nvPr>
        </p:nvSpPr>
        <p:spPr>
          <a:xfrm>
            <a:off x="628649" y="0"/>
            <a:ext cx="7886700" cy="933460"/>
          </a:xfrm>
        </p:spPr>
        <p:txBody>
          <a:bodyPr/>
          <a:p>
            <a:pPr algn="ctr"/>
            <a:r>
              <a:rPr lang="ru"/>
              <a:t>К</a:t>
            </a:r>
            <a:r>
              <a:rPr lang="ru"/>
              <a:t>у</a:t>
            </a:r>
            <a:r>
              <a:rPr lang="ru"/>
              <a:t>м</a:t>
            </a:r>
            <a:r>
              <a:rPr lang="ru"/>
              <a:t>ж</a:t>
            </a:r>
            <a:r>
              <a:rPr lang="ru"/>
              <a:t>а</a:t>
            </a:r>
            <a:endParaRPr lang="ru-RU"/>
          </a:p>
        </p:txBody>
      </p:sp>
      <p:pic>
        <p:nvPicPr>
          <p:cNvPr id="2097153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811288" y="933460"/>
            <a:ext cx="7164317" cy="6858000"/>
          </a:xfrm>
          <a:prstGeom prst="rect"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3858" y="0"/>
            <a:ext cx="9076284" cy="6858000"/>
          </a:xfrm>
          <a:prstGeom prst="rect"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">
                <a:solidFill>
                  <a:srgbClr val="0000FF"/>
                </a:solidFill>
              </a:rPr>
              <a:t>М</a:t>
            </a:r>
            <a:r>
              <a:rPr lang="ru">
                <a:solidFill>
                  <a:srgbClr val="0000FF"/>
                </a:solidFill>
              </a:rPr>
              <a:t>е</a:t>
            </a:r>
            <a:r>
              <a:rPr lang="ru">
                <a:solidFill>
                  <a:srgbClr val="0000FF"/>
                </a:solidFill>
              </a:rPr>
              <a:t>л</a:t>
            </a:r>
            <a:r>
              <a:rPr lang="ru">
                <a:solidFill>
                  <a:srgbClr val="0000FF"/>
                </a:solidFill>
              </a:rPr>
              <a:t>к</a:t>
            </a:r>
            <a:r>
              <a:rPr lang="ru">
                <a:solidFill>
                  <a:srgbClr val="0000FF"/>
                </a:solidFill>
              </a:rPr>
              <a:t>и</a:t>
            </a:r>
            <a:r>
              <a:rPr lang="ru">
                <a:solidFill>
                  <a:srgbClr val="0000FF"/>
                </a:solidFill>
              </a:rPr>
              <a:t>е</a:t>
            </a:r>
            <a:r>
              <a:rPr altLang="ru" lang="en-US">
                <a:solidFill>
                  <a:srgbClr val="0000FF"/>
                </a:solidFill>
              </a:rPr>
              <a:t> </a:t>
            </a:r>
            <a:r>
              <a:rPr altLang="ru" lang="ru">
                <a:solidFill>
                  <a:srgbClr val="0000FF"/>
                </a:solidFill>
              </a:rPr>
              <a:t>л</a:t>
            </a:r>
            <a:r>
              <a:rPr altLang="ru" lang="ru">
                <a:solidFill>
                  <a:srgbClr val="0000FF"/>
                </a:solidFill>
              </a:rPr>
              <a:t>е</a:t>
            </a:r>
            <a:r>
              <a:rPr altLang="ru" lang="ru">
                <a:solidFill>
                  <a:srgbClr val="0000FF"/>
                </a:solidFill>
              </a:rPr>
              <a:t>с</a:t>
            </a:r>
            <a:r>
              <a:rPr altLang="ru" lang="ru">
                <a:solidFill>
                  <a:srgbClr val="0000FF"/>
                </a:solidFill>
              </a:rPr>
              <a:t>н</a:t>
            </a:r>
            <a:r>
              <a:rPr altLang="ru" lang="ru">
                <a:solidFill>
                  <a:srgbClr val="0000FF"/>
                </a:solidFill>
              </a:rPr>
              <a:t>ы</a:t>
            </a:r>
            <a:r>
              <a:rPr altLang="ru" lang="ru">
                <a:solidFill>
                  <a:srgbClr val="0000FF"/>
                </a:solidFill>
              </a:rPr>
              <a:t>е</a:t>
            </a:r>
            <a:r>
              <a:rPr altLang="ru" lang="en-US">
                <a:solidFill>
                  <a:srgbClr val="0000FF"/>
                </a:solidFill>
              </a:rPr>
              <a:t> </a:t>
            </a:r>
            <a:r>
              <a:rPr altLang="ru" lang="ru">
                <a:solidFill>
                  <a:srgbClr val="0000FF"/>
                </a:solidFill>
              </a:rPr>
              <a:t>з</a:t>
            </a:r>
            <a:r>
              <a:rPr altLang="ru" lang="ru">
                <a:solidFill>
                  <a:srgbClr val="0000FF"/>
                </a:solidFill>
              </a:rPr>
              <a:t>в</a:t>
            </a:r>
            <a:r>
              <a:rPr altLang="ru" lang="ru">
                <a:solidFill>
                  <a:srgbClr val="0000FF"/>
                </a:solidFill>
              </a:rPr>
              <a:t>е</a:t>
            </a:r>
            <a:r>
              <a:rPr altLang="ru" lang="ru">
                <a:solidFill>
                  <a:srgbClr val="0000FF"/>
                </a:solidFill>
              </a:rPr>
              <a:t>р</a:t>
            </a:r>
            <a:r>
              <a:rPr altLang="ru" lang="ru">
                <a:solidFill>
                  <a:srgbClr val="0000FF"/>
                </a:solidFill>
              </a:rPr>
              <a:t>и</a:t>
            </a:r>
            <a:r>
              <a:rPr altLang="ru" lang="en-US">
                <a:solidFill>
                  <a:srgbClr val="0000FF"/>
                </a:solidFill>
              </a:rPr>
              <a:t>:</a:t>
            </a:r>
            <a:endParaRPr lang="ru-RU">
              <a:solidFill>
                <a:srgbClr val="0000FF"/>
              </a:solidFill>
            </a:endParaRPr>
          </a:p>
        </p:txBody>
      </p:sp>
      <p:sp>
        <p:nvSpPr>
          <p:cNvPr id="1048596" name="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"/>
              <a:t>Б</a:t>
            </a:r>
            <a:r>
              <a:rPr lang="ru"/>
              <a:t>е</a:t>
            </a:r>
            <a:r>
              <a:rPr lang="ru"/>
              <a:t>л</a:t>
            </a:r>
            <a:r>
              <a:rPr lang="ru"/>
              <a:t>к</a:t>
            </a:r>
            <a:r>
              <a:rPr lang="ru"/>
              <a:t>и</a:t>
            </a:r>
            <a:r>
              <a:rPr altLang="ru" lang="en-US"/>
              <a:t>;</a:t>
            </a:r>
            <a:endParaRPr lang="ru-RU"/>
          </a:p>
          <a:p>
            <a:r>
              <a:rPr altLang="ru" lang="ru"/>
              <a:t>К</a:t>
            </a:r>
            <a:r>
              <a:rPr altLang="ru" lang="ru"/>
              <a:t>у</a:t>
            </a:r>
            <a:r>
              <a:rPr altLang="ru" lang="ru"/>
              <a:t>н</a:t>
            </a:r>
            <a:r>
              <a:rPr altLang="ru" lang="ru"/>
              <a:t>и</a:t>
            </a:r>
            <a:r>
              <a:rPr altLang="ru" lang="ru"/>
              <a:t>ц</a:t>
            </a:r>
            <a:r>
              <a:rPr altLang="ru" lang="ru"/>
              <a:t>ы</a:t>
            </a:r>
            <a:r>
              <a:rPr altLang="ru" lang="en-US"/>
              <a:t>;</a:t>
            </a:r>
            <a:endParaRPr lang="ru-RU"/>
          </a:p>
          <a:p>
            <a:r>
              <a:rPr altLang="ru" lang="ru"/>
              <a:t>П</a:t>
            </a:r>
            <a:r>
              <a:rPr altLang="ru" lang="ru"/>
              <a:t>е</a:t>
            </a:r>
            <a:r>
              <a:rPr altLang="ru" lang="ru"/>
              <a:t>с</a:t>
            </a:r>
            <a:r>
              <a:rPr altLang="ru" lang="ru"/>
              <a:t>ц</a:t>
            </a:r>
            <a:r>
              <a:rPr altLang="ru" lang="ru"/>
              <a:t>ы</a:t>
            </a:r>
            <a:r>
              <a:rPr altLang="ru" lang="en-US"/>
              <a:t>;</a:t>
            </a:r>
            <a:endParaRPr lang="ru-RU"/>
          </a:p>
          <a:p>
            <a:r>
              <a:rPr altLang="ru" lang="ru"/>
              <a:t>Л</a:t>
            </a:r>
            <a:r>
              <a:rPr altLang="ru" lang="ru"/>
              <a:t>а</a:t>
            </a:r>
            <a:r>
              <a:rPr altLang="ru" lang="ru"/>
              <a:t>с</a:t>
            </a:r>
            <a:r>
              <a:rPr altLang="ru" lang="ru"/>
              <a:t>к</a:t>
            </a:r>
            <a:r>
              <a:rPr altLang="ru" lang="ru"/>
              <a:t>и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7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altLang="en-US" lang="ru-RU">
                <a:solidFill>
                  <a:srgbClr val="008000"/>
                </a:solidFill>
              </a:rPr>
              <a:t>В</a:t>
            </a:r>
            <a:r>
              <a:rPr altLang="en-US" lang="ru-RU">
                <a:solidFill>
                  <a:srgbClr val="008000"/>
                </a:solidFill>
              </a:rPr>
              <a:t>о</a:t>
            </a:r>
            <a:r>
              <a:rPr altLang="en-US" lang="ru-RU">
                <a:solidFill>
                  <a:srgbClr val="008000"/>
                </a:solidFill>
              </a:rPr>
              <a:t>д</a:t>
            </a:r>
            <a:r>
              <a:rPr altLang="en-US" lang="ru-RU">
                <a:solidFill>
                  <a:srgbClr val="008000"/>
                </a:solidFill>
              </a:rPr>
              <a:t>о</a:t>
            </a:r>
            <a:r>
              <a:rPr altLang="en-US" lang="ru-RU">
                <a:solidFill>
                  <a:srgbClr val="008000"/>
                </a:solidFill>
              </a:rPr>
              <a:t>р</a:t>
            </a:r>
            <a:r>
              <a:rPr altLang="en-US" lang="ru-RU">
                <a:solidFill>
                  <a:srgbClr val="008000"/>
                </a:solidFill>
              </a:rPr>
              <a:t>о</a:t>
            </a:r>
            <a:r>
              <a:rPr altLang="en-US" lang="ru-RU">
                <a:solidFill>
                  <a:srgbClr val="008000"/>
                </a:solidFill>
              </a:rPr>
              <a:t>с</a:t>
            </a:r>
            <a:r>
              <a:rPr altLang="en-US" lang="ru-RU">
                <a:solidFill>
                  <a:srgbClr val="008000"/>
                </a:solidFill>
              </a:rPr>
              <a:t>л</a:t>
            </a:r>
            <a:r>
              <a:rPr altLang="en-US" lang="ru-RU">
                <a:solidFill>
                  <a:srgbClr val="008000"/>
                </a:solidFill>
              </a:rPr>
              <a:t>и</a:t>
            </a:r>
            <a:endParaRPr lang="ru-RU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"/>
              <a:t>Б</a:t>
            </a:r>
            <a:r>
              <a:rPr lang="ru"/>
              <a:t>е</a:t>
            </a:r>
            <a:r>
              <a:rPr lang="ru"/>
              <a:t>л</a:t>
            </a:r>
            <a:r>
              <a:rPr lang="ru"/>
              <a:t>к</a:t>
            </a:r>
            <a:r>
              <a:rPr lang="ru"/>
              <a:t>а</a:t>
            </a:r>
            <a:r>
              <a:rPr altLang="ru" lang="en-US"/>
              <a:t> </a:t>
            </a:r>
            <a:r>
              <a:rPr altLang="ru" lang="ru"/>
              <a:t>е</a:t>
            </a:r>
            <a:r>
              <a:rPr altLang="ru" lang="ru"/>
              <a:t>в</a:t>
            </a:r>
            <a:r>
              <a:rPr altLang="ru" lang="ru"/>
              <a:t>р</a:t>
            </a:r>
            <a:r>
              <a:rPr altLang="ru" lang="ru"/>
              <a:t>о</a:t>
            </a:r>
            <a:r>
              <a:rPr altLang="ru" lang="ru"/>
              <a:t>п</a:t>
            </a:r>
            <a:r>
              <a:rPr altLang="ru" lang="ru"/>
              <a:t>е</a:t>
            </a:r>
            <a:r>
              <a:rPr altLang="ru" lang="ru"/>
              <a:t>й</a:t>
            </a:r>
            <a:r>
              <a:rPr altLang="ru" lang="ru"/>
              <a:t>с</a:t>
            </a:r>
            <a:r>
              <a:rPr altLang="ru" lang="ru"/>
              <a:t>к</a:t>
            </a:r>
            <a:r>
              <a:rPr altLang="ru" lang="ru"/>
              <a:t>а</a:t>
            </a:r>
            <a:r>
              <a:rPr altLang="ru" lang="ru"/>
              <a:t>я</a:t>
            </a:r>
            <a:r>
              <a:rPr altLang="ru" lang="en-US"/>
              <a:t> </a:t>
            </a:r>
            <a:r>
              <a:rPr altLang="ru" lang="en-US"/>
              <a:t>(</a:t>
            </a:r>
            <a:r>
              <a:rPr altLang="ru" lang="ru"/>
              <a:t>в</a:t>
            </a:r>
            <a:r>
              <a:rPr altLang="ru" lang="ru"/>
              <a:t>е</a:t>
            </a:r>
            <a:r>
              <a:rPr altLang="ru" lang="ru"/>
              <a:t>к</a:t>
            </a:r>
            <a:r>
              <a:rPr altLang="ru" lang="ru"/>
              <a:t>ш</a:t>
            </a:r>
            <a:r>
              <a:rPr altLang="ru" lang="ru"/>
              <a:t>а</a:t>
            </a:r>
            <a:r>
              <a:rPr altLang="ru" lang="en-US"/>
              <a:t>)</a:t>
            </a:r>
            <a:endParaRPr lang="ru-RU"/>
          </a:p>
        </p:txBody>
      </p:sp>
      <p:pic>
        <p:nvPicPr>
          <p:cNvPr id="2097175" name=""/>
          <p:cNvPicPr>
            <a:picLocks/>
          </p:cNvPicPr>
          <p:nvPr>
            <p:ph type="pic" idx="1"/>
          </p:nvPr>
        </p:nvPicPr>
        <p:blipFill>
          <a:blip xmlns:r="http://schemas.openxmlformats.org/officeDocument/2006/relationships" r:embed="rId1"/>
          <a:srcRect l="18220" r="18220"/>
          <a:stretch>
            <a:fillRect/>
          </a:stretch>
        </p:blipFill>
        <p:spPr>
          <a:xfrm>
            <a:off x="3579018" y="514057"/>
            <a:ext cx="5537444" cy="5896086"/>
          </a:xfrm>
        </p:spPr>
      </p:pic>
      <p:sp>
        <p:nvSpPr>
          <p:cNvPr id="1048589" name=""/>
          <p:cNvSpPr>
            <a:spLocks noGrp="1"/>
          </p:cNvSpPr>
          <p:nvPr>
            <p:ph type="body" sz="half" idx="2"/>
          </p:nvPr>
        </p:nvSpPr>
        <p:spPr/>
        <p:txBody>
          <a:bodyPr/>
          <a:p>
            <a:pPr indent="-285750" marL="285750">
              <a:buFont typeface="Arial"/>
              <a:buChar char="•"/>
            </a:pPr>
            <a:r>
              <a:rPr lang="ru-RU"/>
              <a:t>Это мелкий зверёк типично беличьего облика, с вытянутым стройным телом и пушистым хвостом с «расчёсом»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"/>
              <a:t>Длина её тела 19,5—28 см, хвоста — 13—19 см 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"/>
              <a:t>Зимний мех у белки высокий, мягкий и пушистый, летний — более жёсткий, редкий и короткий. </a:t>
            </a:r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"/>
          <p:cNvSpPr>
            <a:spLocks noGrp="1"/>
          </p:cNvSpPr>
          <p:nvPr>
            <p:ph type="title"/>
          </p:nvPr>
        </p:nvSpPr>
        <p:spPr>
          <a:xfrm>
            <a:off x="0" y="0"/>
            <a:ext cx="2949178" cy="1600200"/>
          </a:xfrm>
        </p:spPr>
        <p:txBody>
          <a:bodyPr/>
          <a:p>
            <a:r>
              <a:rPr lang="ru"/>
              <a:t>К</a:t>
            </a:r>
            <a:r>
              <a:rPr lang="ru"/>
              <a:t>у</a:t>
            </a:r>
            <a:r>
              <a:rPr lang="ru"/>
              <a:t>н</a:t>
            </a:r>
            <a:r>
              <a:rPr lang="ru"/>
              <a:t>и</a:t>
            </a:r>
            <a:r>
              <a:rPr lang="ru"/>
              <a:t>ц</a:t>
            </a:r>
            <a:r>
              <a:rPr lang="ru"/>
              <a:t>ы</a:t>
            </a:r>
            <a:endParaRPr lang="ru-RU"/>
          </a:p>
        </p:txBody>
      </p:sp>
      <p:sp>
        <p:nvSpPr>
          <p:cNvPr id="1048672" name=""/>
          <p:cNvSpPr>
            <a:spLocks noGrp="1"/>
          </p:cNvSpPr>
          <p:nvPr>
            <p:ph type="body" sz="half" idx="2"/>
          </p:nvPr>
        </p:nvSpPr>
        <p:spPr>
          <a:xfrm>
            <a:off x="0" y="1600199"/>
            <a:ext cx="2949178" cy="3811588"/>
          </a:xfrm>
        </p:spPr>
        <p:txBody>
          <a:bodyPr/>
          <a:p>
            <a:pPr indent="-285750" marL="285750">
              <a:buFont typeface="Arial"/>
              <a:buChar char="•"/>
            </a:pPr>
            <a:r>
              <a:rPr lang="ru"/>
              <a:t>Род млекопитающих семейства куньих.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Длина тела составляет 40–50 см, длина хвоста — 34–42 см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Тело стройное, вытянутое, гибкое, лапы короткие, широкие. Голова относительно крупная, морда клиновидная, резко сужается к носу. Мех высокий, мягкий, пушистый.</a:t>
            </a:r>
            <a:endParaRPr lang="ru-RU"/>
          </a:p>
        </p:txBody>
      </p:sp>
      <p:pic>
        <p:nvPicPr>
          <p:cNvPr id="2097178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949177" y="800100"/>
            <a:ext cx="6147847" cy="4143201"/>
          </a:xfrm>
          <a:prstGeom prst="rect"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6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"/>
          <p:cNvSpPr>
            <a:spLocks noGrp="1"/>
          </p:cNvSpPr>
          <p:nvPr>
            <p:ph type="title"/>
          </p:nvPr>
        </p:nvSpPr>
        <p:spPr>
          <a:xfrm>
            <a:off x="584797" y="-155996"/>
            <a:ext cx="2949178" cy="1600200"/>
          </a:xfrm>
        </p:spPr>
        <p:txBody>
          <a:bodyPr/>
          <a:p>
            <a:r>
              <a:rPr lang="ru"/>
              <a:t>П</a:t>
            </a:r>
            <a:r>
              <a:rPr lang="ru"/>
              <a:t>е</a:t>
            </a:r>
            <a:r>
              <a:rPr lang="ru"/>
              <a:t>с</a:t>
            </a:r>
            <a:r>
              <a:rPr lang="ru"/>
              <a:t>е</a:t>
            </a:r>
            <a:r>
              <a:rPr lang="ru"/>
              <a:t>ц</a:t>
            </a:r>
            <a:endParaRPr lang="ru-RU"/>
          </a:p>
        </p:txBody>
      </p:sp>
      <p:pic>
        <p:nvPicPr>
          <p:cNvPr id="2097179" name=""/>
          <p:cNvPicPr>
            <a:picLocks/>
          </p:cNvPicPr>
          <p:nvPr>
            <p:ph type="pic" idx="1"/>
          </p:nvPr>
        </p:nvPicPr>
        <p:blipFill>
          <a:blip xmlns:r="http://schemas.openxmlformats.org/officeDocument/2006/relationships" r:embed="rId1"/>
          <a:srcRect l="16052" r="16052"/>
          <a:stretch>
            <a:fillRect/>
          </a:stretch>
        </p:blipFill>
        <p:spPr>
          <a:xfrm>
            <a:off x="3406732" y="592088"/>
            <a:ext cx="5402986" cy="5688327"/>
          </a:xfrm>
        </p:spPr>
      </p:pic>
      <p:sp>
        <p:nvSpPr>
          <p:cNvPr id="1048675" name=""/>
          <p:cNvSpPr>
            <a:spLocks noGrp="1"/>
          </p:cNvSpPr>
          <p:nvPr>
            <p:ph type="body" sz="half" idx="2"/>
          </p:nvPr>
        </p:nvSpPr>
        <p:spPr>
          <a:xfrm>
            <a:off x="360095" y="1720876"/>
            <a:ext cx="2949178" cy="3811588"/>
          </a:xfrm>
        </p:spPr>
        <p:txBody>
          <a:bodyPr>
            <a:normAutofit fontScale="93750"/>
          </a:bodyPr>
          <a:p>
            <a:pPr indent="-285750" marL="285750">
              <a:buFont typeface="Arial"/>
              <a:buChar char="•"/>
            </a:pPr>
            <a:r>
              <a:rPr lang="ru"/>
              <a:t>Вид хищных млекопитающих семейства псовых, обычно относимый к роду лисиц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Длина тела составляет 46,5–73 см, длина хвоста — около 25–52 см. Масса — 2–8,8 кг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Единственн</a:t>
            </a:r>
            <a:r>
              <a:rPr lang="ru"/>
              <a:t>ы</a:t>
            </a:r>
            <a:r>
              <a:rPr lang="ru-RU"/>
              <a:t>й представитель псовых, который имеет ярко выраженный сезонный диморфизм в окраске. Зимний мех белый, летний — тёмный со светлыми подпалинами</a:t>
            </a:r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6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"/>
          <p:cNvSpPr>
            <a:spLocks noGrp="1"/>
          </p:cNvSpPr>
          <p:nvPr>
            <p:ph type="title"/>
          </p:nvPr>
        </p:nvSpPr>
        <p:spPr>
          <a:xfrm>
            <a:off x="369202" y="0"/>
            <a:ext cx="2949178" cy="1131851"/>
          </a:xfrm>
        </p:spPr>
        <p:txBody>
          <a:bodyPr/>
          <a:p>
            <a:r>
              <a:rPr lang="ru"/>
              <a:t>Л</a:t>
            </a:r>
            <a:r>
              <a:rPr lang="ru"/>
              <a:t>а</a:t>
            </a:r>
            <a:r>
              <a:rPr lang="ru"/>
              <a:t>с</a:t>
            </a:r>
            <a:r>
              <a:rPr lang="ru"/>
              <a:t>к</a:t>
            </a:r>
            <a:r>
              <a:rPr lang="ru"/>
              <a:t>а</a:t>
            </a:r>
            <a:endParaRPr lang="ru-RU"/>
          </a:p>
        </p:txBody>
      </p:sp>
      <p:sp>
        <p:nvSpPr>
          <p:cNvPr id="1048678" name=""/>
          <p:cNvSpPr>
            <a:spLocks noGrp="1"/>
          </p:cNvSpPr>
          <p:nvPr>
            <p:ph type="body" sz="half" idx="2"/>
          </p:nvPr>
        </p:nvSpPr>
        <p:spPr>
          <a:xfrm>
            <a:off x="369201" y="1328006"/>
            <a:ext cx="2949178" cy="3811588"/>
          </a:xfrm>
        </p:spPr>
        <p:txBody>
          <a:bodyPr/>
          <a:p>
            <a:pPr indent="-285750" marL="285750">
              <a:buFont typeface="Arial"/>
              <a:buChar char="•"/>
            </a:pPr>
            <a:r>
              <a:rPr lang="ru-RU"/>
              <a:t>Ласка (Mustela nivalis) — млекопитающее рода ласок и хорьков. Один из самых маленьких хищников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длина тела до 26 см, хвоста — не более 9 см, масса до 250 г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lang="ru-RU"/>
              <a:t>Тело тонкое, гибкое; голова маленькая; лапы сильно укорочены. Мех густой, короткий. Зимой окраска чисто белая, летом буровато-рыжая, низ тела белый.</a:t>
            </a:r>
            <a:endParaRPr lang="ru-RU"/>
          </a:p>
        </p:txBody>
      </p:sp>
      <p:pic>
        <p:nvPicPr>
          <p:cNvPr id="209718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318379" y="71179"/>
            <a:ext cx="5018250" cy="3357820"/>
          </a:xfrm>
          <a:prstGeom prst="rect"/>
        </p:spPr>
      </p:pic>
      <p:pic>
        <p:nvPicPr>
          <p:cNvPr id="209718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921479" y="3184628"/>
            <a:ext cx="2654184" cy="3673372"/>
          </a:xfrm>
          <a:prstGeom prst="rect"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"/>
          <p:cNvSpPr>
            <a:spLocks noGrp="1"/>
          </p:cNvSpPr>
          <p:nvPr>
            <p:ph type="title"/>
          </p:nvPr>
        </p:nvSpPr>
        <p:spPr>
          <a:xfrm>
            <a:off x="1878560" y="0"/>
            <a:ext cx="5107289" cy="1334378"/>
          </a:xfrm>
        </p:spPr>
        <p:txBody>
          <a:bodyPr>
            <a:normAutofit/>
          </a:bodyPr>
          <a:p>
            <a:r>
              <a:rPr altLang="en-US" lang="ru-RU">
                <a:solidFill>
                  <a:srgbClr val="808000"/>
                </a:solidFill>
              </a:rPr>
              <a:t>Б</a:t>
            </a:r>
            <a:r>
              <a:rPr altLang="en-US" lang="ru-RU">
                <a:solidFill>
                  <a:srgbClr val="808000"/>
                </a:solidFill>
              </a:rPr>
              <a:t>у</a:t>
            </a:r>
            <a:r>
              <a:rPr altLang="en-US" lang="ru-RU">
                <a:solidFill>
                  <a:srgbClr val="808000"/>
                </a:solidFill>
              </a:rPr>
              <a:t>р</a:t>
            </a:r>
            <a:r>
              <a:rPr altLang="en-US" lang="ru-RU">
                <a:solidFill>
                  <a:srgbClr val="808000"/>
                </a:solidFill>
              </a:rPr>
              <a:t>ы</a:t>
            </a:r>
            <a:r>
              <a:rPr altLang="en-US" lang="ru-RU">
                <a:solidFill>
                  <a:srgbClr val="808000"/>
                </a:solidFill>
              </a:rPr>
              <a:t>е</a:t>
            </a:r>
            <a:r>
              <a:rPr altLang="en-US" lang="en-US">
                <a:solidFill>
                  <a:srgbClr val="808000"/>
                </a:solidFill>
              </a:rPr>
              <a:t> </a:t>
            </a:r>
            <a:r>
              <a:rPr altLang="en-US" lang="ru-RU">
                <a:solidFill>
                  <a:srgbClr val="808000"/>
                </a:solidFill>
              </a:rPr>
              <a:t>в</a:t>
            </a:r>
            <a:r>
              <a:rPr altLang="en-US" lang="ru-RU">
                <a:solidFill>
                  <a:srgbClr val="808000"/>
                </a:solidFill>
              </a:rPr>
              <a:t>о</a:t>
            </a:r>
            <a:r>
              <a:rPr altLang="en-US" lang="ru-RU">
                <a:solidFill>
                  <a:srgbClr val="808000"/>
                </a:solidFill>
              </a:rPr>
              <a:t>д</a:t>
            </a:r>
            <a:r>
              <a:rPr altLang="en-US" lang="ru-RU">
                <a:solidFill>
                  <a:srgbClr val="808000"/>
                </a:solidFill>
              </a:rPr>
              <a:t>о</a:t>
            </a:r>
            <a:r>
              <a:rPr altLang="en-US" lang="ru-RU">
                <a:solidFill>
                  <a:srgbClr val="808000"/>
                </a:solidFill>
              </a:rPr>
              <a:t>р</a:t>
            </a:r>
            <a:r>
              <a:rPr altLang="en-US" lang="ru-RU">
                <a:solidFill>
                  <a:srgbClr val="808000"/>
                </a:solidFill>
              </a:rPr>
              <a:t>о</a:t>
            </a:r>
            <a:r>
              <a:rPr altLang="en-US" lang="ru-RU">
                <a:solidFill>
                  <a:srgbClr val="808000"/>
                </a:solidFill>
              </a:rPr>
              <a:t>с</a:t>
            </a:r>
            <a:r>
              <a:rPr altLang="en-US" lang="ru-RU">
                <a:solidFill>
                  <a:srgbClr val="808000"/>
                </a:solidFill>
              </a:rPr>
              <a:t>л</a:t>
            </a:r>
            <a:r>
              <a:rPr altLang="en-US" lang="ru-RU">
                <a:solidFill>
                  <a:srgbClr val="808000"/>
                </a:solidFill>
              </a:rPr>
              <a:t>и</a:t>
            </a:r>
            <a:r>
              <a:rPr altLang="en-US" lang="en-US"/>
              <a:t>.</a:t>
            </a:r>
            <a:r>
              <a:rPr altLang="en-US" lang="en-US"/>
              <a:t> </a:t>
            </a:r>
            <a:r>
              <a:rPr altLang="en-US" i="1" lang="ru-RU"/>
              <a:t>Л</a:t>
            </a:r>
            <a:r>
              <a:rPr altLang="en-US" i="1" lang="ru-RU"/>
              <a:t>а</a:t>
            </a:r>
            <a:r>
              <a:rPr altLang="en-US" i="1" lang="ru-RU"/>
              <a:t>м</a:t>
            </a:r>
            <a:r>
              <a:rPr altLang="en-US" i="1" lang="ru-RU"/>
              <a:t>и</a:t>
            </a:r>
            <a:r>
              <a:rPr altLang="en-US" i="1" lang="ru-RU"/>
              <a:t>н</a:t>
            </a:r>
            <a:r>
              <a:rPr altLang="en-US" i="1" lang="ru-RU"/>
              <a:t>а</a:t>
            </a:r>
            <a:r>
              <a:rPr altLang="en-US" i="1" lang="ru-RU"/>
              <a:t>р</a:t>
            </a:r>
            <a:r>
              <a:rPr altLang="en-US" i="1" lang="ru-RU"/>
              <a:t>и</a:t>
            </a:r>
            <a:r>
              <a:rPr altLang="en-US" i="1" lang="ru-RU"/>
              <a:t>я</a:t>
            </a:r>
            <a:endParaRPr i="1" lang="ru-RU"/>
          </a:p>
        </p:txBody>
      </p:sp>
      <p:pic>
        <p:nvPicPr>
          <p:cNvPr id="2097154" name=""/>
          <p:cNvPicPr>
            <a:picLocks/>
          </p:cNvPicPr>
          <p:nvPr>
            <p:ph type="pic" idx="1"/>
          </p:nvPr>
        </p:nvPicPr>
        <p:blipFill>
          <a:blip xmlns:r="http://schemas.openxmlformats.org/officeDocument/2006/relationships" r:embed="rId1"/>
          <a:srcRect t="10131" b="10131"/>
          <a:stretch>
            <a:fillRect/>
          </a:stretch>
        </p:blipFill>
        <p:spPr>
          <a:xfrm>
            <a:off x="4338840" y="965703"/>
            <a:ext cx="4805159" cy="5464682"/>
          </a:xfrm>
        </p:spPr>
      </p:pic>
      <p:pic>
        <p:nvPicPr>
          <p:cNvPr id="2097155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488596" y="2723420"/>
            <a:ext cx="3485503" cy="3485505"/>
          </a:xfrm>
          <a:prstGeom prst="rect"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296349" y="1501048"/>
            <a:ext cx="3054160" cy="3048132"/>
          </a:xfrm>
          <a:prstGeom prst="rect"/>
        </p:spPr>
      </p:pic>
      <p:pic>
        <p:nvPicPr>
          <p:cNvPr id="2097157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5636948" y="1162902"/>
            <a:ext cx="3479907" cy="4145589"/>
          </a:xfrm>
          <a:prstGeom prst="rect"/>
        </p:spPr>
      </p:pic>
      <p:pic>
        <p:nvPicPr>
          <p:cNvPr id="2097158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2471065" y="3713377"/>
            <a:ext cx="3591080" cy="2693310"/>
          </a:xfrm>
          <a:prstGeom prst="rect"/>
        </p:spPr>
      </p:pic>
      <p:sp>
        <p:nvSpPr>
          <p:cNvPr id="1048619" name=""/>
          <p:cNvSpPr txBox="1"/>
          <p:nvPr/>
        </p:nvSpPr>
        <p:spPr>
          <a:xfrm>
            <a:off x="1078966" y="411062"/>
            <a:ext cx="7584573" cy="751840"/>
          </a:xfrm>
          <a:prstGeom prst="rect"/>
        </p:spPr>
        <p:txBody>
          <a:bodyPr rtlCol="0" wrap="square">
            <a:spAutoFit/>
          </a:bodyPr>
          <a:p>
            <a:r>
              <a:rPr altLang="en-US" sz="4400" lang="ru-RU">
                <a:solidFill>
                  <a:srgbClr val="808000"/>
                </a:solidFill>
              </a:rPr>
              <a:t>Б</a:t>
            </a:r>
            <a:r>
              <a:rPr altLang="en-US" sz="4400" lang="ru-RU">
                <a:solidFill>
                  <a:srgbClr val="808000"/>
                </a:solidFill>
              </a:rPr>
              <a:t>у</a:t>
            </a:r>
            <a:r>
              <a:rPr altLang="en-US" sz="4400" lang="ru-RU">
                <a:solidFill>
                  <a:srgbClr val="808000"/>
                </a:solidFill>
              </a:rPr>
              <a:t>р</a:t>
            </a:r>
            <a:r>
              <a:rPr altLang="en-US" sz="4400" lang="ru-RU">
                <a:solidFill>
                  <a:srgbClr val="808000"/>
                </a:solidFill>
              </a:rPr>
              <a:t>ы</a:t>
            </a:r>
            <a:r>
              <a:rPr altLang="en-US" sz="4400" lang="ru-RU">
                <a:solidFill>
                  <a:srgbClr val="808000"/>
                </a:solidFill>
              </a:rPr>
              <a:t>е</a:t>
            </a:r>
            <a:r>
              <a:rPr altLang="en-US" sz="4400" lang="en-US">
                <a:solidFill>
                  <a:srgbClr val="808000"/>
                </a:solidFill>
              </a:rPr>
              <a:t> </a:t>
            </a:r>
            <a:r>
              <a:rPr altLang="en-US" sz="4400" lang="ru-RU">
                <a:solidFill>
                  <a:srgbClr val="808000"/>
                </a:solidFill>
              </a:rPr>
              <a:t>в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д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р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с</a:t>
            </a:r>
            <a:r>
              <a:rPr altLang="en-US" sz="4400" lang="ru-RU">
                <a:solidFill>
                  <a:srgbClr val="808000"/>
                </a:solidFill>
              </a:rPr>
              <a:t>л</a:t>
            </a:r>
            <a:r>
              <a:rPr altLang="en-US" sz="4400" lang="ru-RU">
                <a:solidFill>
                  <a:srgbClr val="808000"/>
                </a:solidFill>
              </a:rPr>
              <a:t>и</a:t>
            </a:r>
            <a:r>
              <a:rPr altLang="en-US" sz="4400" lang="en-US">
                <a:solidFill>
                  <a:srgbClr val="000000"/>
                </a:solidFill>
              </a:rPr>
              <a:t>.</a:t>
            </a:r>
            <a:r>
              <a:rPr altLang="en-US" sz="4400" lang="en-US">
                <a:solidFill>
                  <a:srgbClr val="000000"/>
                </a:solidFill>
              </a:rPr>
              <a:t> </a:t>
            </a:r>
            <a:r>
              <a:rPr altLang="en-US" sz="4400" i="1" lang="ru-RU">
                <a:solidFill>
                  <a:srgbClr val="000000"/>
                </a:solidFill>
              </a:rPr>
              <a:t>Ф</a:t>
            </a:r>
            <a:r>
              <a:rPr altLang="en-US" sz="4400" i="1" lang="ru-RU">
                <a:solidFill>
                  <a:srgbClr val="000000"/>
                </a:solidFill>
              </a:rPr>
              <a:t>у</a:t>
            </a:r>
            <a:r>
              <a:rPr altLang="en-US" sz="4400" i="1" lang="ru-RU">
                <a:solidFill>
                  <a:srgbClr val="000000"/>
                </a:solidFill>
              </a:rPr>
              <a:t>к</a:t>
            </a:r>
            <a:r>
              <a:rPr altLang="en-US" sz="4400" i="1" lang="ru-RU">
                <a:solidFill>
                  <a:srgbClr val="000000"/>
                </a:solidFill>
              </a:rPr>
              <a:t>у</a:t>
            </a:r>
            <a:r>
              <a:rPr altLang="en-US" sz="4400" i="1" lang="ru-RU">
                <a:solidFill>
                  <a:srgbClr val="000000"/>
                </a:solidFill>
              </a:rPr>
              <a:t>с</a:t>
            </a:r>
            <a:endParaRPr sz="2800" i="1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"/>
          <p:cNvSpPr>
            <a:spLocks noGrp="1"/>
          </p:cNvSpPr>
          <p:nvPr>
            <p:ph type="title"/>
          </p:nvPr>
        </p:nvSpPr>
        <p:spPr>
          <a:xfrm>
            <a:off x="230605" y="181806"/>
            <a:ext cx="8682790" cy="1325563"/>
          </a:xfrm>
        </p:spPr>
        <p:txBody>
          <a:bodyPr/>
          <a:p>
            <a:r>
              <a:rPr altLang="en-US" sz="4400" lang="ru-RU">
                <a:solidFill>
                  <a:srgbClr val="808000"/>
                </a:solidFill>
              </a:rPr>
              <a:t>Б</a:t>
            </a:r>
            <a:r>
              <a:rPr altLang="en-US" sz="4400" lang="ru-RU">
                <a:solidFill>
                  <a:srgbClr val="808000"/>
                </a:solidFill>
              </a:rPr>
              <a:t>у</a:t>
            </a:r>
            <a:r>
              <a:rPr altLang="en-US" sz="4400" lang="ru-RU">
                <a:solidFill>
                  <a:srgbClr val="808000"/>
                </a:solidFill>
              </a:rPr>
              <a:t>р</a:t>
            </a:r>
            <a:r>
              <a:rPr altLang="en-US" sz="4400" lang="ru-RU">
                <a:solidFill>
                  <a:srgbClr val="808000"/>
                </a:solidFill>
              </a:rPr>
              <a:t>ы</a:t>
            </a:r>
            <a:r>
              <a:rPr altLang="en-US" sz="4400" lang="ru-RU">
                <a:solidFill>
                  <a:srgbClr val="808000"/>
                </a:solidFill>
              </a:rPr>
              <a:t>е</a:t>
            </a:r>
            <a:r>
              <a:rPr altLang="en-US" sz="4400" lang="en-US">
                <a:solidFill>
                  <a:srgbClr val="808000"/>
                </a:solidFill>
              </a:rPr>
              <a:t> </a:t>
            </a:r>
            <a:r>
              <a:rPr altLang="en-US" sz="4400" lang="ru-RU">
                <a:solidFill>
                  <a:srgbClr val="808000"/>
                </a:solidFill>
              </a:rPr>
              <a:t>в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д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р</a:t>
            </a:r>
            <a:r>
              <a:rPr altLang="en-US" sz="4400" lang="ru-RU">
                <a:solidFill>
                  <a:srgbClr val="808000"/>
                </a:solidFill>
              </a:rPr>
              <a:t>о</a:t>
            </a:r>
            <a:r>
              <a:rPr altLang="en-US" sz="4400" lang="ru-RU">
                <a:solidFill>
                  <a:srgbClr val="808000"/>
                </a:solidFill>
              </a:rPr>
              <a:t>с</a:t>
            </a:r>
            <a:r>
              <a:rPr altLang="en-US" sz="4400" lang="ru-RU">
                <a:solidFill>
                  <a:srgbClr val="808000"/>
                </a:solidFill>
              </a:rPr>
              <a:t>л</a:t>
            </a:r>
            <a:r>
              <a:rPr altLang="en-US" sz="4400" lang="ru-RU">
                <a:solidFill>
                  <a:srgbClr val="808000"/>
                </a:solidFill>
              </a:rPr>
              <a:t>и</a:t>
            </a:r>
            <a:r>
              <a:rPr altLang="en-US" sz="4400" lang="en-US">
                <a:solidFill>
                  <a:srgbClr val="808000"/>
                </a:solidFill>
              </a:rPr>
              <a:t>.</a:t>
            </a:r>
            <a:r>
              <a:rPr altLang="en-US" sz="4400" lang="en-US">
                <a:solidFill>
                  <a:srgbClr val="808000"/>
                </a:solidFill>
              </a:rPr>
              <a:t> </a:t>
            </a:r>
            <a:r>
              <a:rPr altLang="en-US" sz="4400" i="1" lang="ru-RU">
                <a:solidFill>
                  <a:srgbClr val="000000"/>
                </a:solidFill>
              </a:rPr>
              <a:t>А</a:t>
            </a:r>
            <a:r>
              <a:rPr altLang="en-US" sz="4400" i="1" lang="ru-RU">
                <a:solidFill>
                  <a:srgbClr val="000000"/>
                </a:solidFill>
              </a:rPr>
              <a:t>с</a:t>
            </a:r>
            <a:r>
              <a:rPr altLang="en-US" sz="4400" i="1" lang="ru-RU">
                <a:solidFill>
                  <a:srgbClr val="000000"/>
                </a:solidFill>
              </a:rPr>
              <a:t>к</a:t>
            </a:r>
            <a:r>
              <a:rPr altLang="en-US" sz="4400" i="1" lang="ru-RU">
                <a:solidFill>
                  <a:srgbClr val="000000"/>
                </a:solidFill>
              </a:rPr>
              <a:t>о</a:t>
            </a:r>
            <a:r>
              <a:rPr altLang="en-US" sz="4400" i="1" lang="ru-RU">
                <a:solidFill>
                  <a:srgbClr val="000000"/>
                </a:solidFill>
              </a:rPr>
              <a:t>ф</a:t>
            </a:r>
            <a:r>
              <a:rPr altLang="en-US" sz="4400" i="1" lang="ru-RU">
                <a:solidFill>
                  <a:srgbClr val="000000"/>
                </a:solidFill>
              </a:rPr>
              <a:t>и</a:t>
            </a:r>
            <a:r>
              <a:rPr altLang="en-US" sz="4400" i="1" lang="ru-RU">
                <a:solidFill>
                  <a:srgbClr val="000000"/>
                </a:solidFill>
              </a:rPr>
              <a:t>л</a:t>
            </a:r>
            <a:r>
              <a:rPr altLang="en-US" sz="4400" i="1" lang="ru-RU">
                <a:solidFill>
                  <a:srgbClr val="000000"/>
                </a:solidFill>
              </a:rPr>
              <a:t>л</a:t>
            </a:r>
            <a:r>
              <a:rPr altLang="en-US" sz="4400" i="1" lang="ru-RU">
                <a:solidFill>
                  <a:srgbClr val="000000"/>
                </a:solidFill>
              </a:rPr>
              <a:t>у</a:t>
            </a:r>
            <a:r>
              <a:rPr altLang="en-US" sz="4400" i="1" lang="ru-RU">
                <a:solidFill>
                  <a:srgbClr val="000000"/>
                </a:solidFill>
              </a:rPr>
              <a:t>м</a:t>
            </a:r>
            <a:r>
              <a:rPr altLang="en-US" sz="4400" lang="en-US">
                <a:solidFill>
                  <a:srgbClr val="808000"/>
                </a:solidFill>
              </a:rPr>
              <a:t> </a:t>
            </a:r>
            <a:endParaRPr i="1" lang="ru-RU">
              <a:solidFill>
                <a:srgbClr val="000000"/>
              </a:solidFill>
            </a:endParaRPr>
          </a:p>
        </p:txBody>
      </p:sp>
      <p:pic>
        <p:nvPicPr>
          <p:cNvPr id="2097159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1007284" y="1232376"/>
            <a:ext cx="4465939" cy="2990131"/>
          </a:xfrm>
          <a:prstGeom prst="rect"/>
        </p:spPr>
      </p:pic>
      <p:pic>
        <p:nvPicPr>
          <p:cNvPr id="2097160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4305552" y="2886925"/>
            <a:ext cx="4838448" cy="3470377"/>
          </a:xfrm>
          <a:prstGeom prst="rect"/>
        </p:spPr>
      </p:pic>
      <p:pic>
        <p:nvPicPr>
          <p:cNvPr id="2097161" name=""/>
          <p:cNvPicPr>
            <a:picLocks/>
          </p:cNvPicPr>
          <p:nvPr/>
        </p:nvPicPr>
        <p:blipFill>
          <a:blip xmlns:r="http://schemas.openxmlformats.org/officeDocument/2006/relationships" r:embed="rId3"/>
          <a:stretch>
            <a:fillRect/>
          </a:stretch>
        </p:blipFill>
        <p:spPr>
          <a:xfrm rot="0">
            <a:off x="230604" y="3168687"/>
            <a:ext cx="3648955" cy="3461658"/>
          </a:xfrm>
          <a:prstGeom prst="rect"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"/>
          <p:cNvSpPr>
            <a:spLocks noGrp="1"/>
          </p:cNvSpPr>
          <p:nvPr>
            <p:ph type="title"/>
          </p:nvPr>
        </p:nvSpPr>
        <p:spPr>
          <a:xfrm>
            <a:off x="215967" y="90143"/>
            <a:ext cx="8242498" cy="614994"/>
          </a:xfrm>
        </p:spPr>
        <p:txBody>
          <a:bodyPr>
            <a:normAutofit fontScale="93182"/>
          </a:bodyPr>
          <a:p>
            <a:r>
              <a:rPr lang="ru">
                <a:solidFill>
                  <a:srgbClr val="993300"/>
                </a:solidFill>
              </a:rPr>
              <a:t>К</a:t>
            </a:r>
            <a:r>
              <a:rPr lang="ru">
                <a:solidFill>
                  <a:srgbClr val="993300"/>
                </a:solidFill>
              </a:rPr>
              <a:t>р</a:t>
            </a:r>
            <a:r>
              <a:rPr lang="ru">
                <a:solidFill>
                  <a:srgbClr val="993300"/>
                </a:solidFill>
              </a:rPr>
              <a:t>а</a:t>
            </a:r>
            <a:r>
              <a:rPr lang="ru">
                <a:solidFill>
                  <a:srgbClr val="993300"/>
                </a:solidFill>
              </a:rPr>
              <a:t>с</a:t>
            </a:r>
            <a:r>
              <a:rPr lang="ru">
                <a:solidFill>
                  <a:srgbClr val="993300"/>
                </a:solidFill>
              </a:rPr>
              <a:t>н</a:t>
            </a:r>
            <a:r>
              <a:rPr lang="ru">
                <a:solidFill>
                  <a:srgbClr val="993300"/>
                </a:solidFill>
              </a:rPr>
              <a:t>ы</a:t>
            </a:r>
            <a:r>
              <a:rPr lang="ru">
                <a:solidFill>
                  <a:srgbClr val="993300"/>
                </a:solidFill>
              </a:rPr>
              <a:t>е</a:t>
            </a:r>
            <a:r>
              <a:rPr altLang="ru" lang="en-US">
                <a:solidFill>
                  <a:srgbClr val="993300"/>
                </a:solidFill>
              </a:rPr>
              <a:t> </a:t>
            </a:r>
            <a:r>
              <a:rPr altLang="ru" lang="ru">
                <a:solidFill>
                  <a:srgbClr val="993300"/>
                </a:solidFill>
              </a:rPr>
              <a:t>в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д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р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с</a:t>
            </a:r>
            <a:r>
              <a:rPr altLang="ru" lang="ru">
                <a:solidFill>
                  <a:srgbClr val="993300"/>
                </a:solidFill>
              </a:rPr>
              <a:t>л</a:t>
            </a:r>
            <a:r>
              <a:rPr altLang="ru" lang="ru">
                <a:solidFill>
                  <a:srgbClr val="993300"/>
                </a:solidFill>
              </a:rPr>
              <a:t>и</a:t>
            </a:r>
            <a:r>
              <a:rPr altLang="ru" lang="en-US">
                <a:solidFill>
                  <a:srgbClr val="993300"/>
                </a:solidFill>
              </a:rPr>
              <a:t>.</a:t>
            </a:r>
            <a:r>
              <a:rPr altLang="ru" lang="en-US">
                <a:solidFill>
                  <a:srgbClr val="993300"/>
                </a:solidFill>
              </a:rPr>
              <a:t> </a:t>
            </a:r>
            <a:r>
              <a:rPr altLang="ru" i="1" lang="ru">
                <a:solidFill>
                  <a:srgbClr val="000000"/>
                </a:solidFill>
              </a:rPr>
              <a:t>А</a:t>
            </a:r>
            <a:r>
              <a:rPr altLang="ru" i="1" lang="ru">
                <a:solidFill>
                  <a:srgbClr val="000000"/>
                </a:solidFill>
              </a:rPr>
              <a:t>н</a:t>
            </a:r>
            <a:r>
              <a:rPr altLang="ru" i="1" lang="ru">
                <a:solidFill>
                  <a:srgbClr val="000000"/>
                </a:solidFill>
              </a:rPr>
              <a:t>ф</a:t>
            </a:r>
            <a:r>
              <a:rPr altLang="ru" i="1" lang="ru">
                <a:solidFill>
                  <a:srgbClr val="000000"/>
                </a:solidFill>
              </a:rPr>
              <a:t>е</a:t>
            </a:r>
            <a:r>
              <a:rPr altLang="ru" i="1" lang="ru">
                <a:solidFill>
                  <a:srgbClr val="000000"/>
                </a:solidFill>
              </a:rPr>
              <a:t>л</a:t>
            </a:r>
            <a:r>
              <a:rPr altLang="ru" i="1" lang="ru">
                <a:solidFill>
                  <a:srgbClr val="000000"/>
                </a:solidFill>
              </a:rPr>
              <a:t>ь</a:t>
            </a:r>
            <a:r>
              <a:rPr altLang="ru" i="1" lang="ru">
                <a:solidFill>
                  <a:srgbClr val="000000"/>
                </a:solidFill>
              </a:rPr>
              <a:t>ц</a:t>
            </a:r>
            <a:r>
              <a:rPr altLang="ru" i="1" lang="ru">
                <a:solidFill>
                  <a:srgbClr val="000000"/>
                </a:solidFill>
              </a:rPr>
              <a:t>и</a:t>
            </a:r>
            <a:r>
              <a:rPr altLang="ru" i="1" lang="ru">
                <a:solidFill>
                  <a:srgbClr val="000000"/>
                </a:solidFill>
              </a:rPr>
              <a:t>я</a:t>
            </a:r>
            <a:endParaRPr i="1" lang="ru-RU"/>
          </a:p>
        </p:txBody>
      </p:sp>
      <p:pic>
        <p:nvPicPr>
          <p:cNvPr id="2097162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5434659" y="748217"/>
            <a:ext cx="3709341" cy="3308540"/>
          </a:xfrm>
          <a:prstGeom prst="rect"/>
        </p:spPr>
      </p:pic>
      <p:pic>
        <p:nvPicPr>
          <p:cNvPr id="2097163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4337214" y="2714002"/>
            <a:ext cx="3236439" cy="3870795"/>
          </a:xfrm>
          <a:prstGeom prst="rect"/>
        </p:spPr>
      </p:pic>
      <p:sp>
        <p:nvSpPr>
          <p:cNvPr id="1048622" name=""/>
          <p:cNvSpPr txBox="1"/>
          <p:nvPr/>
        </p:nvSpPr>
        <p:spPr>
          <a:xfrm rot="23162">
            <a:off x="18608" y="763923"/>
            <a:ext cx="4680474" cy="5539740"/>
          </a:xfrm>
          <a:prstGeom prst="rect"/>
        </p:spPr>
        <p:txBody>
          <a:bodyPr rtlCol="0" wrap="square">
            <a:spAutoFit/>
          </a:bodyPr>
          <a:lstStyle>
            <a:defPPr>
              <a:defRPr lang="zh-CN"/>
            </a:defPPr>
            <a:lvl1pPr algn="l" defTabSz="914400" eaLnBrk="1" hangingPunct="1" latinLnBrk="0" marL="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altLang="ru" sz="2800" lang="en-US">
                <a:solidFill>
                  <a:srgbClr val="000000"/>
                </a:solidFill>
                <a:latin typeface="Arial"/>
              </a:rPr>
              <a:t>-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2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5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ы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й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;</a:t>
            </a:r>
            <a:endParaRPr sz="2800" lang="ru-RU">
              <a:solidFill>
                <a:srgbClr val="000000"/>
              </a:solidFill>
            </a:endParaRPr>
          </a:p>
          <a:p>
            <a:endParaRPr sz="2800" lang="ru-RU">
              <a:solidFill>
                <a:srgbClr val="000000"/>
              </a:solidFill>
            </a:endParaRPr>
          </a:p>
          <a:p>
            <a:r>
              <a:rPr altLang="ru" sz="2800" lang="en-US">
                <a:solidFill>
                  <a:srgbClr val="000000"/>
                </a:solidFill>
                <a:latin typeface="Arial"/>
              </a:rPr>
              <a:t>-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ш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п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г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з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,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д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ь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,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к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к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я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;</a:t>
            </a:r>
            <a:endParaRPr sz="2800" lang="ru-RU">
              <a:solidFill>
                <a:srgbClr val="000000"/>
              </a:solidFill>
            </a:endParaRPr>
          </a:p>
          <a:p>
            <a:endParaRPr sz="2800" lang="ru-RU">
              <a:solidFill>
                <a:srgbClr val="000000"/>
              </a:solidFill>
            </a:endParaRPr>
          </a:p>
          <a:p>
            <a:r>
              <a:rPr altLang="ru" sz="2800" lang="en-US">
                <a:solidFill>
                  <a:srgbClr val="000000"/>
                </a:solidFill>
                <a:latin typeface="Calibri"/>
              </a:rPr>
              <a:t>-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П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з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Ч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д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к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;</a:t>
            </a:r>
            <a:endParaRPr sz="2800" lang="ru-RU">
              <a:solidFill>
                <a:srgbClr val="000000"/>
              </a:solidFill>
            </a:endParaRPr>
          </a:p>
          <a:p>
            <a:endParaRPr sz="2800" lang="ru-RU">
              <a:solidFill>
                <a:srgbClr val="000000"/>
              </a:solidFill>
            </a:endParaRPr>
          </a:p>
          <a:p>
            <a:r>
              <a:rPr altLang="ru" sz="2800" lang="en-US">
                <a:solidFill>
                  <a:srgbClr val="000000"/>
                </a:solidFill>
                <a:latin typeface="Arial"/>
              </a:rPr>
              <a:t>-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г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э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у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д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с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ь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а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п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л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д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я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т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 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в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ц</a:t>
            </a:r>
            <a:r>
              <a:rPr altLang="ru" sz="2800" lang="ru">
                <a:solidFill>
                  <a:srgbClr val="000000"/>
                </a:solidFill>
                <a:latin typeface="Calibri"/>
              </a:rPr>
              <a:t>ы</a:t>
            </a:r>
            <a:r>
              <a:rPr altLang="ru" sz="2800" lang="en-US">
                <a:solidFill>
                  <a:srgbClr val="000000"/>
                </a:solidFill>
                <a:latin typeface="Arial"/>
              </a:rPr>
              <a:t>!</a:t>
            </a:r>
            <a:endParaRPr sz="2800"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4" name=""/>
          <p:cNvPicPr>
            <a:picLocks/>
          </p:cNvPicPr>
          <p:nvPr>
            <p:ph type="pic" idx="1"/>
          </p:nvPr>
        </p:nvPicPr>
        <p:blipFill>
          <a:blip xmlns:r="http://schemas.openxmlformats.org/officeDocument/2006/relationships" r:embed="rId1"/>
          <a:srcRect l="12298" r="12298"/>
          <a:stretch>
            <a:fillRect/>
          </a:stretch>
        </p:blipFill>
        <p:spPr>
          <a:xfrm>
            <a:off x="4034489" y="821556"/>
            <a:ext cx="4807966" cy="5599835"/>
          </a:xfrm>
        </p:spPr>
      </p:pic>
      <p:sp>
        <p:nvSpPr>
          <p:cNvPr id="1048623" name=""/>
          <p:cNvSpPr>
            <a:spLocks noGrp="1"/>
          </p:cNvSpPr>
          <p:nvPr>
            <p:ph type="body" sz="half" idx="2"/>
          </p:nvPr>
        </p:nvSpPr>
        <p:spPr>
          <a:xfrm>
            <a:off x="95793" y="1037048"/>
            <a:ext cx="3483226" cy="5608158"/>
          </a:xfrm>
        </p:spPr>
        <p:txBody>
          <a:bodyPr>
            <a:normAutofit fontScale="85714" lnSpcReduction="20000"/>
          </a:bodyPr>
          <a:p>
            <a:pPr indent="-285750" marL="285750">
              <a:buFont typeface="Arial"/>
              <a:buChar char="•"/>
            </a:pPr>
            <a:r>
              <a:rPr sz="2800" lang="ru"/>
              <a:t>К</a:t>
            </a:r>
            <a:r>
              <a:rPr sz="2800" lang="ru"/>
              <a:t>р</a:t>
            </a:r>
            <a:r>
              <a:rPr sz="2800" lang="ru"/>
              <a:t>а</a:t>
            </a:r>
            <a:r>
              <a:rPr sz="2800" lang="ru"/>
              <a:t>я</a:t>
            </a:r>
            <a:r>
              <a:rPr altLang="ru" sz="2800" lang="en-US"/>
              <a:t> </a:t>
            </a:r>
            <a:r>
              <a:rPr altLang="ru" sz="2800" lang="ru"/>
              <a:t>т</a:t>
            </a:r>
            <a:r>
              <a:rPr altLang="ru" sz="2800" lang="ru"/>
              <a:t>а</a:t>
            </a:r>
            <a:r>
              <a:rPr altLang="ru" sz="2800" lang="ru"/>
              <a:t>л</a:t>
            </a:r>
            <a:r>
              <a:rPr altLang="ru" sz="2800" lang="ru"/>
              <a:t>л</a:t>
            </a:r>
            <a:r>
              <a:rPr altLang="ru" sz="2800" lang="ru"/>
              <a:t>о</a:t>
            </a:r>
            <a:r>
              <a:rPr altLang="ru" sz="2800" lang="ru"/>
              <a:t>м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г</a:t>
            </a:r>
            <a:r>
              <a:rPr altLang="ru" sz="2800" lang="ru"/>
              <a:t>л</a:t>
            </a:r>
            <a:r>
              <a:rPr altLang="ru" sz="2800" lang="ru"/>
              <a:t>а</a:t>
            </a:r>
            <a:r>
              <a:rPr altLang="ru" sz="2800" lang="ru"/>
              <a:t>д</a:t>
            </a:r>
            <a:r>
              <a:rPr altLang="ru" sz="2800" lang="ru"/>
              <a:t>к</a:t>
            </a:r>
            <a:r>
              <a:rPr altLang="ru" sz="2800" lang="ru"/>
              <a:t>и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в</a:t>
            </a:r>
            <a:r>
              <a:rPr altLang="ru" sz="2800" lang="ru"/>
              <a:t>н</a:t>
            </a:r>
            <a:r>
              <a:rPr altLang="ru" sz="2800" lang="ru"/>
              <a:t>ы</a:t>
            </a:r>
            <a:r>
              <a:rPr altLang="ru" sz="2800" lang="ru"/>
              <a:t>е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В</a:t>
            </a:r>
            <a:r>
              <a:rPr altLang="ru" sz="2800" lang="en-US"/>
              <a:t> 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с</a:t>
            </a:r>
            <a:r>
              <a:rPr altLang="ru" sz="2800" lang="ru"/>
              <a:t>с</a:t>
            </a:r>
            <a:r>
              <a:rPr altLang="ru" sz="2800" lang="ru"/>
              <a:t>и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п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и</a:t>
            </a:r>
            <a:r>
              <a:rPr altLang="ru" sz="2800" lang="ru"/>
              <a:t>з</a:t>
            </a:r>
            <a:r>
              <a:rPr altLang="ru" sz="2800" lang="ru"/>
              <a:t>р</a:t>
            </a:r>
            <a:r>
              <a:rPr altLang="ru" sz="2800" lang="ru"/>
              <a:t>а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а</a:t>
            </a:r>
            <a:r>
              <a:rPr altLang="ru" sz="2800" lang="ru"/>
              <a:t>ю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о</a:t>
            </a:r>
            <a:r>
              <a:rPr altLang="ru" sz="2800" lang="ru"/>
              <a:t>к</a:t>
            </a:r>
            <a:r>
              <a:rPr altLang="ru" sz="2800" lang="ru"/>
              <a:t>о</a:t>
            </a:r>
            <a:r>
              <a:rPr altLang="ru" sz="2800" lang="ru"/>
              <a:t>л</a:t>
            </a:r>
            <a:r>
              <a:rPr altLang="ru" sz="2800" lang="ru"/>
              <a:t>о</a:t>
            </a:r>
            <a:r>
              <a:rPr altLang="ru" sz="2800" lang="en-US"/>
              <a:t> </a:t>
            </a:r>
            <a:r>
              <a:rPr altLang="ru" sz="2800" lang="en-US"/>
              <a:t>4</a:t>
            </a:r>
            <a:r>
              <a:rPr altLang="ru" sz="2800" lang="en-US"/>
              <a:t>0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и</a:t>
            </a:r>
            <a:r>
              <a:rPr altLang="ru" sz="2800" lang="ru"/>
              <a:t>д</a:t>
            </a:r>
            <a:r>
              <a:rPr altLang="ru" sz="2800" lang="ru"/>
              <a:t>о</a:t>
            </a:r>
            <a:r>
              <a:rPr altLang="ru" sz="2800" lang="ru"/>
              <a:t>в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б</a:t>
            </a:r>
            <a:r>
              <a:rPr altLang="ru" sz="2800" lang="ru"/>
              <a:t>о</a:t>
            </a:r>
            <a:r>
              <a:rPr altLang="ru" sz="2800" lang="ru"/>
              <a:t>л</a:t>
            </a:r>
            <a:r>
              <a:rPr altLang="ru" sz="2800" lang="ru"/>
              <a:t>е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р</a:t>
            </a:r>
            <a:r>
              <a:rPr altLang="ru" sz="2800" lang="ru"/>
              <a:t>а</a:t>
            </a:r>
            <a:r>
              <a:rPr altLang="ru" sz="2800" lang="ru"/>
              <a:t>с</a:t>
            </a:r>
            <a:r>
              <a:rPr altLang="ru" sz="2800" lang="ru"/>
              <a:t>п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р</a:t>
            </a:r>
            <a:r>
              <a:rPr altLang="ru" sz="2800" lang="ru"/>
              <a:t>а</a:t>
            </a:r>
            <a:r>
              <a:rPr altLang="ru" sz="2800" lang="ru"/>
              <a:t>н</a:t>
            </a:r>
            <a:r>
              <a:rPr altLang="ru" sz="2800" lang="ru"/>
              <a:t>е</a:t>
            </a:r>
            <a:r>
              <a:rPr altLang="ru" sz="2800" lang="ru"/>
              <a:t>н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д</a:t>
            </a:r>
            <a:r>
              <a:rPr altLang="ru" sz="2800" lang="ru"/>
              <a:t>и</a:t>
            </a:r>
            <a:r>
              <a:rPr altLang="ru" sz="2800" lang="ru"/>
              <a:t>м</a:t>
            </a:r>
            <a:r>
              <a:rPr altLang="ru" sz="2800" lang="ru"/>
              <a:t>е</a:t>
            </a:r>
            <a:r>
              <a:rPr altLang="ru" sz="2800" lang="ru"/>
              <a:t>н</a:t>
            </a:r>
            <a:r>
              <a:rPr altLang="ru" sz="2800" lang="ru"/>
              <a:t>и</a:t>
            </a:r>
            <a:r>
              <a:rPr altLang="ru" sz="2800" lang="ru"/>
              <a:t>я</a:t>
            </a:r>
            <a:r>
              <a:rPr altLang="ru" sz="2800" lang="en-US"/>
              <a:t> </a:t>
            </a:r>
            <a:r>
              <a:rPr altLang="ru" sz="2800" lang="ru"/>
              <a:t>д</a:t>
            </a:r>
            <a:r>
              <a:rPr altLang="ru" sz="2800" lang="ru"/>
              <a:t>л</a:t>
            </a:r>
            <a:r>
              <a:rPr altLang="ru" sz="2800" lang="ru"/>
              <a:t>а</a:t>
            </a:r>
            <a:r>
              <a:rPr altLang="ru" sz="2800" lang="ru"/>
              <a:t>н</a:t>
            </a:r>
            <a:r>
              <a:rPr altLang="ru" sz="2800" lang="ru"/>
              <a:t>е</a:t>
            </a:r>
            <a:r>
              <a:rPr altLang="ru" sz="2800" lang="ru"/>
              <a:t>в</a:t>
            </a:r>
            <a:r>
              <a:rPr altLang="ru" sz="2800" lang="ru"/>
              <a:t>и</a:t>
            </a:r>
            <a:r>
              <a:rPr altLang="ru" sz="2800" lang="ru"/>
              <a:t>д</a:t>
            </a:r>
            <a:r>
              <a:rPr altLang="ru" sz="2800" lang="ru"/>
              <a:t>н</a:t>
            </a:r>
            <a:r>
              <a:rPr altLang="ru" sz="2800" lang="ru"/>
              <a:t>а</a:t>
            </a:r>
            <a:r>
              <a:rPr altLang="ru" sz="2800" lang="ru"/>
              <a:t>я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Р</a:t>
            </a:r>
            <a:r>
              <a:rPr altLang="ru" sz="2800" lang="ru"/>
              <a:t>а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е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н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м</a:t>
            </a:r>
            <a:r>
              <a:rPr altLang="ru" sz="2800" lang="ru"/>
              <a:t>н</a:t>
            </a:r>
            <a:r>
              <a:rPr altLang="ru" sz="2800" lang="ru"/>
              <a:t>я</a:t>
            </a:r>
            <a:r>
              <a:rPr altLang="ru" sz="2800" lang="ru"/>
              <a:t>х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л</a:t>
            </a:r>
            <a:r>
              <a:rPr altLang="ru" sz="2800" lang="ru"/>
              <a:t>а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в</a:t>
            </a:r>
            <a:r>
              <a:rPr altLang="ru" sz="2800" lang="ru"/>
              <a:t>о</a:t>
            </a:r>
            <a:r>
              <a:rPr altLang="ru" sz="2800" lang="ru"/>
              <a:t>л</a:t>
            </a:r>
            <a:r>
              <a:rPr altLang="ru" sz="2800" lang="ru"/>
              <a:t>и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д</a:t>
            </a:r>
            <a:r>
              <a:rPr altLang="ru" sz="2800" lang="ru"/>
              <a:t>р</a:t>
            </a:r>
            <a:r>
              <a:rPr altLang="ru" sz="2800" lang="ru"/>
              <a:t>у</a:t>
            </a:r>
            <a:r>
              <a:rPr altLang="ru" sz="2800" lang="ru"/>
              <a:t>г</a:t>
            </a:r>
            <a:r>
              <a:rPr altLang="ru" sz="2800" lang="ru"/>
              <a:t>и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о</a:t>
            </a:r>
            <a:r>
              <a:rPr altLang="ru" sz="2800" lang="ru"/>
              <a:t>д</a:t>
            </a:r>
            <a:r>
              <a:rPr altLang="ru" sz="2800" lang="ru"/>
              <a:t>о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с</a:t>
            </a:r>
            <a:r>
              <a:rPr altLang="ru" sz="2800" lang="ru"/>
              <a:t>л</a:t>
            </a:r>
            <a:r>
              <a:rPr altLang="ru" sz="2800" lang="ru"/>
              <a:t>е</a:t>
            </a:r>
            <a:r>
              <a:rPr altLang="ru" sz="2800" lang="ru"/>
              <a:t>й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П</a:t>
            </a:r>
            <a:r>
              <a:rPr altLang="ru" sz="2800" lang="ru"/>
              <a:t>а</a:t>
            </a:r>
            <a:r>
              <a:rPr altLang="ru" sz="2800" lang="ru"/>
              <a:t>л</a:t>
            </a:r>
            <a:r>
              <a:rPr altLang="ru" sz="2800" lang="ru"/>
              <a:t>ь</a:t>
            </a:r>
            <a:r>
              <a:rPr altLang="ru" sz="2800" lang="ru"/>
              <a:t>ч</a:t>
            </a:r>
            <a:r>
              <a:rPr altLang="ru" sz="2800" lang="ru"/>
              <a:t>а</a:t>
            </a:r>
            <a:r>
              <a:rPr altLang="ru" sz="2800" lang="ru"/>
              <a:t>т</a:t>
            </a:r>
            <a:r>
              <a:rPr altLang="ru" sz="2800" lang="ru"/>
              <a:t>у</a:t>
            </a:r>
            <a:r>
              <a:rPr altLang="ru" sz="2800" lang="ru"/>
              <a:t>ю</a:t>
            </a:r>
            <a:r>
              <a:rPr altLang="ru" sz="2800" lang="en-US"/>
              <a:t> </a:t>
            </a:r>
            <a:r>
              <a:rPr altLang="ru" sz="2800" lang="ru"/>
              <a:t>у</a:t>
            </a:r>
            <a:r>
              <a:rPr altLang="ru" sz="2800" lang="ru"/>
              <a:t>п</a:t>
            </a:r>
            <a:r>
              <a:rPr altLang="ru" sz="2800" lang="ru"/>
              <a:t>о</a:t>
            </a:r>
            <a:r>
              <a:rPr altLang="ru" sz="2800" lang="ru"/>
              <a:t>т</a:t>
            </a:r>
            <a:r>
              <a:rPr altLang="ru" sz="2800" lang="ru"/>
              <a:t>р</a:t>
            </a:r>
            <a:r>
              <a:rPr altLang="ru" sz="2800" lang="ru"/>
              <a:t>е</a:t>
            </a:r>
            <a:r>
              <a:rPr altLang="ru" sz="2800" lang="ru"/>
              <a:t>б</a:t>
            </a:r>
            <a:r>
              <a:rPr altLang="ru" sz="2800" lang="ru"/>
              <a:t>л</a:t>
            </a:r>
            <a:r>
              <a:rPr altLang="ru" sz="2800" lang="ru"/>
              <a:t>я</a:t>
            </a:r>
            <a:r>
              <a:rPr altLang="ru" sz="2800" lang="ru"/>
              <a:t>ю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en-US"/>
              <a:t> </a:t>
            </a:r>
            <a:r>
              <a:rPr altLang="ru" sz="2800" lang="ru"/>
              <a:t>п</a:t>
            </a:r>
            <a:r>
              <a:rPr altLang="ru" sz="2800" lang="ru"/>
              <a:t>и</a:t>
            </a:r>
            <a:r>
              <a:rPr altLang="ru" sz="2800" lang="ru"/>
              <a:t>щ</a:t>
            </a:r>
            <a:r>
              <a:rPr altLang="ru" sz="2800" lang="ru"/>
              <a:t>у</a:t>
            </a:r>
            <a:r>
              <a:rPr altLang="ru" sz="2800" lang="en-US"/>
              <a:t> </a:t>
            </a:r>
            <a:r>
              <a:rPr altLang="ru" sz="2800" lang="ru"/>
              <a:t>д</a:t>
            </a:r>
            <a:r>
              <a:rPr altLang="ru" sz="2800" lang="ru"/>
              <a:t>а</a:t>
            </a:r>
            <a:r>
              <a:rPr altLang="ru" sz="2800" lang="ru"/>
              <a:t>ж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ы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м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и</a:t>
            </a:r>
            <a:r>
              <a:rPr altLang="ru" sz="2800" lang="ru"/>
              <a:t>д</a:t>
            </a:r>
            <a:r>
              <a:rPr altLang="ru" sz="2800" lang="ru"/>
              <a:t>е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В</a:t>
            </a:r>
            <a:r>
              <a:rPr altLang="ru" sz="2800" lang="ru"/>
              <a:t>с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о</a:t>
            </a:r>
            <a:r>
              <a:rPr altLang="ru" sz="2800" lang="ru"/>
              <a:t>д</a:t>
            </a:r>
            <a:r>
              <a:rPr altLang="ru" sz="2800" lang="ru"/>
              <a:t>о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с</a:t>
            </a:r>
            <a:r>
              <a:rPr altLang="ru" sz="2800" lang="ru"/>
              <a:t>л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э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г</a:t>
            </a:r>
            <a:r>
              <a:rPr altLang="ru" sz="2800" lang="ru"/>
              <a:t>о</a:t>
            </a:r>
            <a:r>
              <a:rPr altLang="ru" sz="2800" lang="en-US"/>
              <a:t> 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д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у</a:t>
            </a:r>
            <a:r>
              <a:rPr altLang="ru" sz="2800" lang="ru"/>
              <a:t>п</a:t>
            </a:r>
            <a:r>
              <a:rPr altLang="ru" sz="2800" lang="ru"/>
              <a:t>о</a:t>
            </a:r>
            <a:r>
              <a:rPr altLang="ru" sz="2800" lang="ru"/>
              <a:t>т</a:t>
            </a:r>
            <a:r>
              <a:rPr altLang="ru" sz="2800" lang="ru"/>
              <a:t>р</a:t>
            </a:r>
            <a:r>
              <a:rPr altLang="ru" sz="2800" lang="ru"/>
              <a:t>е</a:t>
            </a:r>
            <a:r>
              <a:rPr altLang="ru" sz="2800" lang="ru"/>
              <a:t>б</a:t>
            </a:r>
            <a:r>
              <a:rPr altLang="ru" sz="2800" lang="ru"/>
              <a:t>л</a:t>
            </a:r>
            <a:r>
              <a:rPr altLang="ru" sz="2800" lang="ru"/>
              <a:t>я</a:t>
            </a:r>
            <a:r>
              <a:rPr altLang="ru" sz="2800" lang="ru"/>
              <a:t>ю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п</a:t>
            </a:r>
            <a:r>
              <a:rPr altLang="ru" sz="2800" lang="ru"/>
              <a:t>р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б</a:t>
            </a:r>
            <a:r>
              <a:rPr altLang="ru" sz="2800" lang="ru"/>
              <a:t>о</a:t>
            </a:r>
            <a:r>
              <a:rPr altLang="ru" sz="2800" lang="ru"/>
              <a:t>л</a:t>
            </a:r>
            <a:r>
              <a:rPr altLang="ru" sz="2800" lang="ru"/>
              <a:t>е</a:t>
            </a:r>
            <a:r>
              <a:rPr altLang="ru" sz="2800" lang="ru"/>
              <a:t>з</a:t>
            </a:r>
            <a:r>
              <a:rPr altLang="ru" sz="2800" lang="ru"/>
              <a:t>н</a:t>
            </a:r>
            <a:r>
              <a:rPr altLang="ru" sz="2800" lang="ru"/>
              <a:t>я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Ж</a:t>
            </a:r>
            <a:r>
              <a:rPr altLang="ru" sz="2800" lang="ru"/>
              <a:t>К</a:t>
            </a:r>
            <a:r>
              <a:rPr altLang="ru" sz="2800" lang="ru"/>
              <a:t>Т</a:t>
            </a:r>
            <a:endParaRPr lang="ru-RU"/>
          </a:p>
        </p:txBody>
      </p:sp>
      <p:sp>
        <p:nvSpPr>
          <p:cNvPr id="1048624" name=""/>
          <p:cNvSpPr>
            <a:spLocks noGrp="1"/>
          </p:cNvSpPr>
          <p:nvPr/>
        </p:nvSpPr>
        <p:spPr>
          <a:xfrm>
            <a:off x="215967" y="90143"/>
            <a:ext cx="8242498" cy="614994"/>
          </a:xfrm>
          <a:prstGeom prst="rect"/>
        </p:spPr>
        <p:txBody>
          <a:bodyPr anchor="ctr" bIns="45720" lIns="91440" rIns="91440" rtlCol="0" tIns="45720" vert="horz">
            <a:normAutofit fontScale="93182" lnSpcReduction="20000"/>
          </a:bodyPr>
          <a:lstStyle>
            <a:lvl1pPr algn="l" defTabSz="914400" eaLnBrk="1" hangingPunct="1" latinLnBrk="0" rtl="0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">
                <a:solidFill>
                  <a:srgbClr val="993300"/>
                </a:solidFill>
                <a:latin typeface="Calibri"/>
              </a:rPr>
              <a:t>К</a:t>
            </a:r>
            <a:r>
              <a:rPr lang="ru">
                <a:solidFill>
                  <a:srgbClr val="993300"/>
                </a:solidFill>
                <a:latin typeface="Calibri"/>
              </a:rPr>
              <a:t>р</a:t>
            </a:r>
            <a:r>
              <a:rPr lang="ru">
                <a:solidFill>
                  <a:srgbClr val="993300"/>
                </a:solidFill>
                <a:latin typeface="Calibri"/>
              </a:rPr>
              <a:t>а</a:t>
            </a:r>
            <a:r>
              <a:rPr lang="ru">
                <a:solidFill>
                  <a:srgbClr val="993300"/>
                </a:solidFill>
                <a:latin typeface="Calibri"/>
              </a:rPr>
              <a:t>с</a:t>
            </a:r>
            <a:r>
              <a:rPr lang="ru">
                <a:solidFill>
                  <a:srgbClr val="993300"/>
                </a:solidFill>
                <a:latin typeface="Calibri"/>
              </a:rPr>
              <a:t>н</a:t>
            </a:r>
            <a:r>
              <a:rPr lang="ru">
                <a:solidFill>
                  <a:srgbClr val="993300"/>
                </a:solidFill>
                <a:latin typeface="Calibri"/>
              </a:rPr>
              <a:t>ы</a:t>
            </a:r>
            <a:r>
              <a:rPr lang="ru">
                <a:solidFill>
                  <a:srgbClr val="993300"/>
                </a:solidFill>
                <a:latin typeface="Calibri"/>
              </a:rPr>
              <a:t>е</a:t>
            </a:r>
            <a:r>
              <a:rPr altLang="ru" lang="en-US">
                <a:solidFill>
                  <a:srgbClr val="993300"/>
                </a:solidFill>
                <a:latin typeface="Arial"/>
              </a:rPr>
              <a:t> 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в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о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д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о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р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о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с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л</a:t>
            </a:r>
            <a:r>
              <a:rPr altLang="ru" lang="ru">
                <a:solidFill>
                  <a:srgbClr val="993300"/>
                </a:solidFill>
                <a:latin typeface="Calibri"/>
              </a:rPr>
              <a:t>и</a:t>
            </a:r>
            <a:r>
              <a:rPr altLang="ru" lang="en-US">
                <a:solidFill>
                  <a:srgbClr val="993300"/>
                </a:solidFill>
                <a:latin typeface="Arial"/>
              </a:rPr>
              <a:t>.</a:t>
            </a:r>
            <a:r>
              <a:rPr altLang="ru" lang="en-US">
                <a:solidFill>
                  <a:srgbClr val="993300"/>
                </a:solidFill>
                <a:latin typeface="Arial"/>
              </a:rPr>
              <a:t> 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Р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о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д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м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е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н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и</a:t>
            </a:r>
            <a:r>
              <a:rPr altLang="ru" i="1" lang="ru">
                <a:solidFill>
                  <a:srgbClr val="000000"/>
                </a:solidFill>
                <a:latin typeface="Calibri"/>
              </a:rPr>
              <a:t>я</a:t>
            </a:r>
            <a:endParaRPr i="1"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"/>
          <p:cNvSpPr>
            <a:spLocks noGrp="1"/>
          </p:cNvSpPr>
          <p:nvPr>
            <p:ph type="title"/>
          </p:nvPr>
        </p:nvSpPr>
        <p:spPr>
          <a:xfrm>
            <a:off x="628650" y="114816"/>
            <a:ext cx="7886700" cy="877444"/>
          </a:xfrm>
        </p:spPr>
        <p:txBody>
          <a:bodyPr>
            <a:normAutofit fontScale="90000"/>
          </a:bodyPr>
          <a:p>
            <a:r>
              <a:rPr lang="ru"/>
              <a:t>Р</a:t>
            </a:r>
            <a:r>
              <a:rPr lang="ru"/>
              <a:t>о</a:t>
            </a:r>
            <a:r>
              <a:rPr lang="ru"/>
              <a:t>д</a:t>
            </a:r>
            <a:r>
              <a:rPr lang="ru"/>
              <a:t>и</a:t>
            </a:r>
            <a:r>
              <a:rPr lang="ru"/>
              <a:t>м</a:t>
            </a:r>
            <a:r>
              <a:rPr lang="ru"/>
              <a:t>е</a:t>
            </a:r>
            <a:r>
              <a:rPr lang="ru"/>
              <a:t>н</a:t>
            </a:r>
            <a:r>
              <a:rPr lang="ru"/>
              <a:t>и</a:t>
            </a:r>
            <a:r>
              <a:rPr lang="ru"/>
              <a:t>я</a:t>
            </a:r>
            <a:r>
              <a:rPr altLang="ru" lang="en-US"/>
              <a:t> </a:t>
            </a:r>
            <a:r>
              <a:rPr altLang="ru" lang="ru"/>
              <a:t>д</a:t>
            </a:r>
            <a:r>
              <a:rPr altLang="ru" lang="ru"/>
              <a:t>л</a:t>
            </a:r>
            <a:r>
              <a:rPr altLang="ru" lang="ru"/>
              <a:t>а</a:t>
            </a:r>
            <a:r>
              <a:rPr altLang="ru" lang="ru"/>
              <a:t>н</a:t>
            </a:r>
            <a:r>
              <a:rPr altLang="ru" lang="ru"/>
              <a:t>е</a:t>
            </a:r>
            <a:r>
              <a:rPr altLang="ru" lang="ru"/>
              <a:t>в</a:t>
            </a:r>
            <a:r>
              <a:rPr altLang="ru" lang="ru"/>
              <a:t>и</a:t>
            </a:r>
            <a:r>
              <a:rPr altLang="ru" lang="ru"/>
              <a:t>д</a:t>
            </a:r>
            <a:r>
              <a:rPr altLang="ru" lang="ru"/>
              <a:t>н</a:t>
            </a:r>
            <a:r>
              <a:rPr altLang="ru" lang="ru"/>
              <a:t>а</a:t>
            </a:r>
            <a:r>
              <a:rPr altLang="ru" lang="ru"/>
              <a:t>я</a:t>
            </a:r>
            <a:r>
              <a:rPr altLang="ru" lang="en-US"/>
              <a:t> </a:t>
            </a:r>
            <a:r>
              <a:rPr altLang="ru" lang="ru"/>
              <a:t>и</a:t>
            </a:r>
            <a:r>
              <a:rPr altLang="ru" lang="ru"/>
              <a:t>л</a:t>
            </a:r>
            <a:r>
              <a:rPr altLang="ru" lang="ru"/>
              <a:t>и</a:t>
            </a:r>
            <a:r>
              <a:rPr altLang="ru" lang="en-US"/>
              <a:t> </a:t>
            </a:r>
            <a:r>
              <a:rPr altLang="ru" lang="ru"/>
              <a:t>р</a:t>
            </a:r>
            <a:r>
              <a:rPr altLang="ru" lang="ru"/>
              <a:t>о</a:t>
            </a:r>
            <a:r>
              <a:rPr altLang="ru" lang="ru"/>
              <a:t>д</a:t>
            </a:r>
            <a:r>
              <a:rPr altLang="ru" lang="ru"/>
              <a:t>и</a:t>
            </a:r>
            <a:r>
              <a:rPr altLang="ru" lang="ru"/>
              <a:t>м</a:t>
            </a:r>
            <a:r>
              <a:rPr altLang="ru" lang="ru"/>
              <a:t>е</a:t>
            </a:r>
            <a:r>
              <a:rPr altLang="ru" lang="ru"/>
              <a:t>н</a:t>
            </a:r>
            <a:r>
              <a:rPr altLang="ru" lang="ru"/>
              <a:t>и</a:t>
            </a:r>
            <a:r>
              <a:rPr altLang="ru" lang="ru"/>
              <a:t>я</a:t>
            </a:r>
            <a:r>
              <a:rPr altLang="ru" lang="en-US"/>
              <a:t> </a:t>
            </a:r>
            <a:r>
              <a:rPr altLang="ru" lang="ru"/>
              <a:t>п</a:t>
            </a:r>
            <a:r>
              <a:rPr altLang="ru" lang="ru"/>
              <a:t>а</a:t>
            </a:r>
            <a:r>
              <a:rPr altLang="ru" lang="ru"/>
              <a:t>л</a:t>
            </a:r>
            <a:r>
              <a:rPr altLang="ru" lang="ru"/>
              <a:t>ь</a:t>
            </a:r>
            <a:r>
              <a:rPr altLang="ru" lang="ru"/>
              <a:t>ч</a:t>
            </a:r>
            <a:r>
              <a:rPr altLang="ru" lang="ru"/>
              <a:t>а</a:t>
            </a:r>
            <a:r>
              <a:rPr altLang="ru" lang="ru"/>
              <a:t>т</a:t>
            </a:r>
            <a:r>
              <a:rPr altLang="ru" lang="ru"/>
              <a:t>а</a:t>
            </a:r>
            <a:r>
              <a:rPr altLang="ru" lang="ru"/>
              <a:t>я</a:t>
            </a:r>
            <a:endParaRPr lang="ru-RU"/>
          </a:p>
        </p:txBody>
      </p:sp>
      <p:pic>
        <p:nvPicPr>
          <p:cNvPr id="2097165" name=""/>
          <p:cNvPicPr>
            <a:picLocks/>
          </p:cNvPicPr>
          <p:nvPr/>
        </p:nvPicPr>
        <p:blipFill>
          <a:blip xmlns:r="http://schemas.openxmlformats.org/officeDocument/2006/relationships" r:embed="rId1"/>
          <a:stretch>
            <a:fillRect/>
          </a:stretch>
        </p:blipFill>
        <p:spPr>
          <a:xfrm rot="0">
            <a:off x="316541" y="1124659"/>
            <a:ext cx="8510919" cy="5546218"/>
          </a:xfrm>
          <a:prstGeom prst="rect"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ECC"/>
        </a:solidFill>
      </p:bgPr>
    </p:bg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"/>
          <p:cNvSpPr>
            <a:spLocks noGrp="1"/>
          </p:cNvSpPr>
          <p:nvPr>
            <p:ph type="title"/>
          </p:nvPr>
        </p:nvSpPr>
        <p:spPr>
          <a:xfrm>
            <a:off x="1352824" y="0"/>
            <a:ext cx="6312334" cy="814989"/>
          </a:xfrm>
        </p:spPr>
        <p:txBody>
          <a:bodyPr>
            <a:normAutofit/>
          </a:bodyPr>
          <a:p>
            <a:r>
              <a:rPr lang="ru">
                <a:solidFill>
                  <a:srgbClr val="993300"/>
                </a:solidFill>
              </a:rPr>
              <a:t>К</a:t>
            </a:r>
            <a:r>
              <a:rPr lang="ru">
                <a:solidFill>
                  <a:srgbClr val="993300"/>
                </a:solidFill>
              </a:rPr>
              <a:t>р</a:t>
            </a:r>
            <a:r>
              <a:rPr lang="ru">
                <a:solidFill>
                  <a:srgbClr val="993300"/>
                </a:solidFill>
              </a:rPr>
              <a:t>а</a:t>
            </a:r>
            <a:r>
              <a:rPr lang="ru">
                <a:solidFill>
                  <a:srgbClr val="993300"/>
                </a:solidFill>
              </a:rPr>
              <a:t>с</a:t>
            </a:r>
            <a:r>
              <a:rPr lang="ru">
                <a:solidFill>
                  <a:srgbClr val="993300"/>
                </a:solidFill>
              </a:rPr>
              <a:t>н</a:t>
            </a:r>
            <a:r>
              <a:rPr lang="ru">
                <a:solidFill>
                  <a:srgbClr val="993300"/>
                </a:solidFill>
              </a:rPr>
              <a:t>ы</a:t>
            </a:r>
            <a:r>
              <a:rPr lang="ru">
                <a:solidFill>
                  <a:srgbClr val="993300"/>
                </a:solidFill>
              </a:rPr>
              <a:t>е</a:t>
            </a:r>
            <a:r>
              <a:rPr altLang="ru" lang="en-US">
                <a:solidFill>
                  <a:srgbClr val="993300"/>
                </a:solidFill>
              </a:rPr>
              <a:t> </a:t>
            </a:r>
            <a:r>
              <a:rPr altLang="ru" lang="ru">
                <a:solidFill>
                  <a:srgbClr val="993300"/>
                </a:solidFill>
              </a:rPr>
              <a:t>в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д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р</a:t>
            </a:r>
            <a:r>
              <a:rPr altLang="ru" lang="ru">
                <a:solidFill>
                  <a:srgbClr val="993300"/>
                </a:solidFill>
              </a:rPr>
              <a:t>о</a:t>
            </a:r>
            <a:r>
              <a:rPr altLang="ru" lang="ru">
                <a:solidFill>
                  <a:srgbClr val="993300"/>
                </a:solidFill>
              </a:rPr>
              <a:t>с</a:t>
            </a:r>
            <a:r>
              <a:rPr altLang="ru" lang="ru">
                <a:solidFill>
                  <a:srgbClr val="993300"/>
                </a:solidFill>
              </a:rPr>
              <a:t>л</a:t>
            </a:r>
            <a:r>
              <a:rPr altLang="ru" lang="ru">
                <a:solidFill>
                  <a:srgbClr val="993300"/>
                </a:solidFill>
              </a:rPr>
              <a:t>и</a:t>
            </a:r>
            <a:r>
              <a:rPr altLang="ru" lang="en-US">
                <a:solidFill>
                  <a:srgbClr val="993300"/>
                </a:solidFill>
              </a:rPr>
              <a:t>.</a:t>
            </a:r>
            <a:r>
              <a:rPr altLang="ru" lang="en-US">
                <a:solidFill>
                  <a:srgbClr val="993300"/>
                </a:solidFill>
              </a:rPr>
              <a:t> </a:t>
            </a:r>
            <a:r>
              <a:rPr altLang="ru" i="1" lang="ru">
                <a:solidFill>
                  <a:srgbClr val="000000"/>
                </a:solidFill>
              </a:rPr>
              <a:t>П</a:t>
            </a:r>
            <a:r>
              <a:rPr altLang="ru" i="1" lang="ru">
                <a:solidFill>
                  <a:srgbClr val="000000"/>
                </a:solidFill>
              </a:rPr>
              <a:t>т</a:t>
            </a:r>
            <a:r>
              <a:rPr altLang="ru" i="1" lang="ru">
                <a:solidFill>
                  <a:srgbClr val="000000"/>
                </a:solidFill>
              </a:rPr>
              <a:t>и</a:t>
            </a:r>
            <a:r>
              <a:rPr altLang="ru" i="1" lang="ru">
                <a:solidFill>
                  <a:srgbClr val="000000"/>
                </a:solidFill>
              </a:rPr>
              <a:t>л</a:t>
            </a:r>
            <a:r>
              <a:rPr altLang="ru" i="1" lang="ru">
                <a:solidFill>
                  <a:srgbClr val="000000"/>
                </a:solidFill>
              </a:rPr>
              <a:t>о</a:t>
            </a:r>
            <a:r>
              <a:rPr altLang="ru" i="1" lang="ru">
                <a:solidFill>
                  <a:srgbClr val="000000"/>
                </a:solidFill>
              </a:rPr>
              <a:t>т</a:t>
            </a:r>
            <a:r>
              <a:rPr altLang="ru" i="1" lang="ru">
                <a:solidFill>
                  <a:srgbClr val="000000"/>
                </a:solidFill>
              </a:rPr>
              <a:t>а</a:t>
            </a:r>
            <a:endParaRPr i="1" lang="ru-RU">
              <a:solidFill>
                <a:srgbClr val="000000"/>
              </a:solidFill>
            </a:endParaRPr>
          </a:p>
        </p:txBody>
      </p:sp>
      <p:pic>
        <p:nvPicPr>
          <p:cNvPr id="2097166" name=""/>
          <p:cNvPicPr>
            <a:picLocks/>
          </p:cNvPicPr>
          <p:nvPr>
            <p:ph type="pic" idx="1"/>
          </p:nvPr>
        </p:nvPicPr>
        <p:blipFill>
          <a:blip xmlns:r="http://schemas.openxmlformats.org/officeDocument/2006/relationships" r:embed="rId1"/>
          <a:srcRect l="14381" r="14381"/>
          <a:stretch>
            <a:fillRect/>
          </a:stretch>
        </p:blipFill>
        <p:spPr>
          <a:xfrm>
            <a:off x="4965523" y="814987"/>
            <a:ext cx="4115953" cy="4239344"/>
          </a:xfrm>
        </p:spPr>
      </p:pic>
      <p:sp>
        <p:nvSpPr>
          <p:cNvPr id="1048627" name=""/>
          <p:cNvSpPr>
            <a:spLocks noGrp="1"/>
          </p:cNvSpPr>
          <p:nvPr>
            <p:ph type="body" sz="half" idx="2"/>
          </p:nvPr>
        </p:nvSpPr>
        <p:spPr>
          <a:xfrm>
            <a:off x="316607" y="1190635"/>
            <a:ext cx="2719365" cy="4476728"/>
          </a:xfrm>
        </p:spPr>
        <p:txBody>
          <a:bodyPr>
            <a:normAutofit fontScale="75000" lnSpcReduction="20000"/>
          </a:bodyPr>
          <a:p>
            <a:pPr indent="-285750" marL="285750">
              <a:buFont typeface="Arial"/>
              <a:buChar char="•"/>
            </a:pPr>
            <a:r>
              <a:rPr sz="2800" lang="ru"/>
              <a:t>О</a:t>
            </a:r>
            <a:r>
              <a:rPr sz="2800" lang="ru"/>
              <a:t>т</a:t>
            </a:r>
            <a:r>
              <a:rPr altLang="ru" sz="2800" lang="en-US"/>
              <a:t> </a:t>
            </a:r>
            <a:r>
              <a:rPr altLang="ru" sz="2800" lang="en-US"/>
              <a:t>5</a:t>
            </a:r>
            <a:r>
              <a:rPr altLang="ru" sz="2800" lang="en-US"/>
              <a:t> </a:t>
            </a:r>
            <a:r>
              <a:rPr altLang="ru" sz="2800" lang="ru"/>
              <a:t>д</a:t>
            </a:r>
            <a:r>
              <a:rPr altLang="ru" sz="2800" lang="ru"/>
              <a:t>о</a:t>
            </a:r>
            <a:r>
              <a:rPr altLang="ru" sz="2800" lang="en-US"/>
              <a:t> </a:t>
            </a:r>
            <a:r>
              <a:rPr altLang="ru" sz="2800" lang="en-US"/>
              <a:t>2</a:t>
            </a:r>
            <a:r>
              <a:rPr altLang="ru" sz="2800" lang="en-US"/>
              <a:t>0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м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ы</a:t>
            </a:r>
            <a:r>
              <a:rPr altLang="ru" sz="2800" lang="ru"/>
              <a:t>с</a:t>
            </a:r>
            <a:r>
              <a:rPr altLang="ru" sz="2800" lang="ru"/>
              <a:t>о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й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С</a:t>
            </a:r>
            <a:r>
              <a:rPr altLang="ru" sz="2800" lang="ru"/>
              <a:t>л</a:t>
            </a:r>
            <a:r>
              <a:rPr altLang="ru" sz="2800" lang="ru"/>
              <a:t>о</a:t>
            </a:r>
            <a:r>
              <a:rPr altLang="ru" sz="2800" lang="ru"/>
              <a:t>ж</a:t>
            </a:r>
            <a:r>
              <a:rPr altLang="ru" sz="2800" lang="ru"/>
              <a:t>н</a:t>
            </a:r>
            <a:r>
              <a:rPr altLang="ru" sz="2800" lang="ru"/>
              <a:t>о</a:t>
            </a:r>
            <a:r>
              <a:rPr altLang="ru" sz="2800" lang="en-US"/>
              <a:t> </a:t>
            </a:r>
            <a:r>
              <a:rPr altLang="ru" sz="2800" lang="ru"/>
              <a:t>п</a:t>
            </a:r>
            <a:r>
              <a:rPr altLang="ru" sz="2800" lang="ru"/>
              <a:t>е</a:t>
            </a:r>
            <a:r>
              <a:rPr altLang="ru" sz="2800" lang="ru"/>
              <a:t>р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е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ф</a:t>
            </a:r>
            <a:r>
              <a:rPr altLang="ru" sz="2800" lang="ru"/>
              <a:t>и</a:t>
            </a:r>
            <a:r>
              <a:rPr altLang="ru" sz="2800" lang="ru"/>
              <a:t>о</a:t>
            </a:r>
            <a:r>
              <a:rPr altLang="ru" sz="2800" lang="ru"/>
              <a:t>л</a:t>
            </a:r>
            <a:r>
              <a:rPr altLang="ru" sz="2800" lang="ru"/>
              <a:t>е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в</a:t>
            </a:r>
            <a:r>
              <a:rPr altLang="ru" sz="2800" lang="ru"/>
              <a:t>о</a:t>
            </a:r>
            <a:r>
              <a:rPr altLang="ru" sz="2800" lang="en-US"/>
              <a:t>-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р</a:t>
            </a:r>
            <a:r>
              <a:rPr altLang="ru" sz="2800" lang="ru"/>
              <a:t>м</a:t>
            </a:r>
            <a:r>
              <a:rPr altLang="ru" sz="2800" lang="ru"/>
              <a:t>и</a:t>
            </a:r>
            <a:r>
              <a:rPr altLang="ru" sz="2800" lang="ru"/>
              <a:t>н</a:t>
            </a:r>
            <a:r>
              <a:rPr altLang="ru" sz="2800" lang="ru"/>
              <a:t>о</a:t>
            </a:r>
            <a:r>
              <a:rPr altLang="ru" sz="2800" lang="ru"/>
              <a:t>в</a:t>
            </a:r>
            <a:r>
              <a:rPr altLang="ru" sz="2800" lang="ru"/>
              <a:t>о</a:t>
            </a:r>
            <a:r>
              <a:rPr altLang="ru" sz="2800" lang="ru"/>
              <a:t>е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н</a:t>
            </a:r>
            <a:r>
              <a:rPr altLang="ru" sz="2800" lang="ru"/>
              <a:t>к</a:t>
            </a:r>
            <a:r>
              <a:rPr altLang="ru" sz="2800" lang="ru"/>
              <a:t>о</a:t>
            </a:r>
            <a:r>
              <a:rPr altLang="ru" sz="2800" lang="ru"/>
              <a:t>к</a:t>
            </a:r>
            <a:r>
              <a:rPr altLang="ru" sz="2800" lang="ru"/>
              <a:t>о</a:t>
            </a:r>
            <a:r>
              <a:rPr altLang="ru" sz="2800" lang="ru"/>
              <a:t>ж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л</a:t>
            </a:r>
            <a:r>
              <a:rPr altLang="ru" sz="2800" lang="ru"/>
              <a:t>о</a:t>
            </a:r>
            <a:r>
              <a:rPr altLang="ru" sz="2800" lang="ru"/>
              <a:t>е</a:t>
            </a:r>
            <a:r>
              <a:rPr altLang="ru" sz="2800" lang="ru"/>
              <a:t>в</a:t>
            </a:r>
            <a:r>
              <a:rPr altLang="ru" sz="2800" lang="ru"/>
              <a:t>и</a:t>
            </a:r>
            <a:r>
              <a:rPr altLang="ru" sz="2800" lang="ru"/>
              <a:t>щ</a:t>
            </a:r>
            <a:r>
              <a:rPr altLang="ru" sz="2800" lang="ru"/>
              <a:t>е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В</a:t>
            </a:r>
            <a:r>
              <a:rPr altLang="ru" sz="2800" lang="ru"/>
              <a:t>е</a:t>
            </a:r>
            <a:r>
              <a:rPr altLang="ru" sz="2800" lang="ru"/>
              <a:t>р</a:t>
            </a:r>
            <a:r>
              <a:rPr altLang="ru" sz="2800" lang="ru"/>
              <a:t>х</a:t>
            </a:r>
            <a:r>
              <a:rPr altLang="ru" sz="2800" lang="ru"/>
              <a:t>н</a:t>
            </a:r>
            <a:r>
              <a:rPr altLang="ru" sz="2800" lang="ru"/>
              <a:t>и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ru"/>
              <a:t>в</a:t>
            </a:r>
            <a:r>
              <a:rPr altLang="ru" sz="2800" lang="ru"/>
              <a:t>е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ru"/>
              <a:t>ч</a:t>
            </a:r>
            <a:r>
              <a:rPr altLang="ru" sz="2800" lang="ru"/>
              <a:t>к</a:t>
            </a:r>
            <a:r>
              <a:rPr altLang="ru" sz="2800" lang="ru"/>
              <a:t>и</a:t>
            </a:r>
            <a:r>
              <a:rPr altLang="ru" sz="2800" lang="en-US"/>
              <a:t> </a:t>
            </a:r>
            <a:r>
              <a:rPr altLang="ru" sz="2800" lang="ru"/>
              <a:t>и</a:t>
            </a:r>
            <a:r>
              <a:rPr altLang="ru" sz="2800" lang="ru"/>
              <a:t>м</a:t>
            </a:r>
            <a:r>
              <a:rPr altLang="ru" sz="2800" lang="ru"/>
              <a:t>е</a:t>
            </a:r>
            <a:r>
              <a:rPr altLang="ru" sz="2800" lang="ru"/>
              <a:t>ю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з</a:t>
            </a:r>
            <a:r>
              <a:rPr altLang="ru" sz="2800" lang="ru"/>
              <a:t>у</a:t>
            </a:r>
            <a:r>
              <a:rPr altLang="ru" sz="2800" lang="ru"/>
              <a:t>б</a:t>
            </a:r>
            <a:r>
              <a:rPr altLang="ru" sz="2800" lang="ru"/>
              <a:t>ч</a:t>
            </a:r>
            <a:r>
              <a:rPr altLang="ru" sz="2800" lang="ru"/>
              <a:t>и</a:t>
            </a:r>
            <a:r>
              <a:rPr altLang="ru" sz="2800" lang="ru"/>
              <a:t>к</a:t>
            </a:r>
            <a:r>
              <a:rPr altLang="ru" sz="2800" lang="ru"/>
              <a:t>и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С</a:t>
            </a:r>
            <a:r>
              <a:rPr altLang="ru" sz="2800" lang="ru"/>
              <a:t>о</a:t>
            </a:r>
            <a:r>
              <a:rPr altLang="ru" sz="2800" lang="ru"/>
              <a:t>д</a:t>
            </a:r>
            <a:r>
              <a:rPr altLang="ru" sz="2800" lang="ru"/>
              <a:t>е</a:t>
            </a:r>
            <a:r>
              <a:rPr altLang="ru" sz="2800" lang="ru"/>
              <a:t>р</a:t>
            </a:r>
            <a:r>
              <a:rPr altLang="ru" sz="2800" lang="ru"/>
              <a:t>ж</a:t>
            </a:r>
            <a:r>
              <a:rPr altLang="ru" sz="2800" lang="ru"/>
              <a:t>и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а</a:t>
            </a:r>
            <a:r>
              <a:rPr altLang="ru" sz="2800" lang="ru"/>
              <a:t>г</a:t>
            </a:r>
            <a:r>
              <a:rPr altLang="ru" sz="2800" lang="ru"/>
              <a:t>а</a:t>
            </a:r>
            <a:r>
              <a:rPr altLang="ru" sz="2800" lang="ru"/>
              <a:t>р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r>
              <a:rPr altLang="ru" sz="2800" lang="ru"/>
              <a:t>П</a:t>
            </a:r>
            <a:r>
              <a:rPr altLang="ru" sz="2800" lang="ru"/>
              <a:t>р</a:t>
            </a:r>
            <a:r>
              <a:rPr altLang="ru" sz="2800" lang="ru"/>
              <a:t>о</a:t>
            </a:r>
            <a:r>
              <a:rPr altLang="ru" sz="2800" lang="ru"/>
              <a:t>и</a:t>
            </a:r>
            <a:r>
              <a:rPr altLang="ru" sz="2800" lang="ru"/>
              <a:t>з</a:t>
            </a:r>
            <a:r>
              <a:rPr altLang="ru" sz="2800" lang="ru"/>
              <a:t>р</a:t>
            </a:r>
            <a:r>
              <a:rPr altLang="ru" sz="2800" lang="ru"/>
              <a:t>а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а</a:t>
            </a:r>
            <a:r>
              <a:rPr altLang="ru" sz="2800" lang="ru"/>
              <a:t>е</a:t>
            </a:r>
            <a:r>
              <a:rPr altLang="ru" sz="2800" lang="ru"/>
              <a:t>т</a:t>
            </a:r>
            <a:r>
              <a:rPr altLang="ru" sz="2800" lang="en-US"/>
              <a:t> </a:t>
            </a:r>
            <a:r>
              <a:rPr altLang="ru" sz="2800" lang="ru"/>
              <a:t>н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и</a:t>
            </a:r>
            <a:r>
              <a:rPr altLang="ru" sz="2800" lang="ru"/>
              <a:t>л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en-US"/>
              <a:t>-</a:t>
            </a:r>
            <a:r>
              <a:rPr altLang="ru" sz="2800" lang="ru"/>
              <a:t>п</a:t>
            </a:r>
            <a:r>
              <a:rPr altLang="ru" sz="2800" lang="ru"/>
              <a:t>е</a:t>
            </a:r>
            <a:r>
              <a:rPr altLang="ru" sz="2800" lang="ru"/>
              <a:t>с</a:t>
            </a:r>
            <a:r>
              <a:rPr altLang="ru" sz="2800" lang="ru"/>
              <a:t>ч</a:t>
            </a:r>
            <a:r>
              <a:rPr altLang="ru" sz="2800" lang="ru"/>
              <a:t>а</a:t>
            </a:r>
            <a:r>
              <a:rPr altLang="ru" sz="2800" lang="ru"/>
              <a:t>н</a:t>
            </a:r>
            <a:r>
              <a:rPr altLang="ru" sz="2800" lang="ru"/>
              <a:t>ы</a:t>
            </a:r>
            <a:r>
              <a:rPr altLang="ru" sz="2800" lang="ru"/>
              <a:t>х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и</a:t>
            </a:r>
            <a:r>
              <a:rPr altLang="ru" sz="2800" lang="ru"/>
              <a:t>л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о</a:t>
            </a:r>
            <a:r>
              <a:rPr altLang="ru" sz="2800" lang="en-US"/>
              <a:t>-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м</a:t>
            </a:r>
            <a:r>
              <a:rPr altLang="ru" sz="2800" lang="ru"/>
              <a:t>е</a:t>
            </a:r>
            <a:r>
              <a:rPr altLang="ru" sz="2800" lang="ru"/>
              <a:t>н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ы</a:t>
            </a:r>
            <a:r>
              <a:rPr altLang="ru" sz="2800" lang="ru"/>
              <a:t>х</a:t>
            </a:r>
            <a:r>
              <a:rPr altLang="ru" sz="2800" lang="en-US"/>
              <a:t>,</a:t>
            </a:r>
            <a:r>
              <a:rPr altLang="ru" sz="2800" lang="en-US"/>
              <a:t> </a:t>
            </a:r>
            <a:r>
              <a:rPr altLang="ru" sz="2800" lang="ru"/>
              <a:t>с</a:t>
            </a:r>
            <a:r>
              <a:rPr altLang="ru" sz="2800" lang="ru"/>
              <a:t>к</a:t>
            </a:r>
            <a:r>
              <a:rPr altLang="ru" sz="2800" lang="ru"/>
              <a:t>а</a:t>
            </a:r>
            <a:r>
              <a:rPr altLang="ru" sz="2800" lang="ru"/>
              <a:t>л</a:t>
            </a:r>
            <a:r>
              <a:rPr altLang="ru" sz="2800" lang="ru"/>
              <a:t>и</a:t>
            </a:r>
            <a:r>
              <a:rPr altLang="ru" sz="2800" lang="ru"/>
              <a:t>с</a:t>
            </a:r>
            <a:r>
              <a:rPr altLang="ru" sz="2800" lang="ru"/>
              <a:t>т</a:t>
            </a:r>
            <a:r>
              <a:rPr altLang="ru" sz="2800" lang="ru"/>
              <a:t>ы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б</a:t>
            </a:r>
            <a:r>
              <a:rPr altLang="ru" sz="2800" lang="ru"/>
              <a:t>е</a:t>
            </a:r>
            <a:r>
              <a:rPr altLang="ru" sz="2800" lang="ru"/>
              <a:t>р</a:t>
            </a:r>
            <a:r>
              <a:rPr altLang="ru" sz="2800" lang="ru"/>
              <a:t>е</a:t>
            </a:r>
            <a:r>
              <a:rPr altLang="ru" sz="2800" lang="ru"/>
              <a:t>г</a:t>
            </a:r>
            <a:r>
              <a:rPr altLang="ru" sz="2800" lang="ru"/>
              <a:t>а</a:t>
            </a:r>
            <a:r>
              <a:rPr altLang="ru" sz="2800" lang="ru"/>
              <a:t>х</a:t>
            </a:r>
            <a:r>
              <a:rPr altLang="ru" sz="2800" lang="en-US"/>
              <a:t> </a:t>
            </a:r>
            <a:r>
              <a:rPr altLang="ru" sz="2800" lang="ru"/>
              <a:t>н</a:t>
            </a:r>
            <a:r>
              <a:rPr altLang="ru" sz="2800" lang="ru"/>
              <a:t>а</a:t>
            </a:r>
            <a:r>
              <a:rPr altLang="ru" sz="2800" lang="en-US"/>
              <a:t> </a:t>
            </a:r>
            <a:r>
              <a:rPr altLang="ru" sz="2800" lang="ru"/>
              <a:t>г</a:t>
            </a:r>
            <a:r>
              <a:rPr altLang="ru" sz="2800" lang="ru"/>
              <a:t>л</a:t>
            </a:r>
            <a:r>
              <a:rPr altLang="ru" sz="2800" lang="ru"/>
              <a:t>у</a:t>
            </a:r>
            <a:r>
              <a:rPr altLang="ru" sz="2800" lang="ru"/>
              <a:t>б</a:t>
            </a:r>
            <a:r>
              <a:rPr altLang="ru" sz="2800" lang="ru"/>
              <a:t>и</a:t>
            </a:r>
            <a:r>
              <a:rPr altLang="ru" sz="2800" lang="ru"/>
              <a:t>н</a:t>
            </a:r>
            <a:r>
              <a:rPr altLang="ru" sz="2800" lang="ru"/>
              <a:t>е</a:t>
            </a:r>
            <a:r>
              <a:rPr altLang="ru" sz="2800" lang="en-US"/>
              <a:t> </a:t>
            </a:r>
            <a:r>
              <a:rPr altLang="ru" sz="2800" lang="en-US"/>
              <a:t>0</a:t>
            </a:r>
            <a:r>
              <a:rPr altLang="ru" sz="2800" lang="en-US"/>
              <a:t> </a:t>
            </a:r>
            <a:r>
              <a:rPr altLang="ru" sz="2800" lang="ru"/>
              <a:t>‐</a:t>
            </a:r>
            <a:r>
              <a:rPr altLang="ru" sz="2800" lang="en-US"/>
              <a:t> </a:t>
            </a:r>
            <a:r>
              <a:rPr altLang="ru" sz="2800" lang="en-US"/>
              <a:t>3</a:t>
            </a:r>
            <a:r>
              <a:rPr altLang="ru" sz="2800" lang="en-US"/>
              <a:t>0</a:t>
            </a:r>
            <a:r>
              <a:rPr altLang="ru" sz="2800" lang="en-US"/>
              <a:t> </a:t>
            </a:r>
            <a:r>
              <a:rPr altLang="ru" sz="2800" lang="ru"/>
              <a:t>м</a:t>
            </a:r>
            <a:r>
              <a:rPr altLang="ru" sz="2800" lang="en-US"/>
              <a:t>;</a:t>
            </a:r>
            <a:endParaRPr lang="ru-RU"/>
          </a:p>
          <a:p>
            <a:pPr indent="-285750" marL="285750">
              <a:buFont typeface="Arial"/>
              <a:buChar char="•"/>
            </a:pPr>
            <a:endParaRPr lang="ru-RU"/>
          </a:p>
          <a:p>
            <a:pPr indent="-285750" marL="285750">
              <a:buFont typeface="Arial"/>
              <a:buChar char="•"/>
            </a:pPr>
            <a:endParaRPr lang="ru-RU"/>
          </a:p>
        </p:txBody>
      </p:sp>
      <p:pic>
        <p:nvPicPr>
          <p:cNvPr id="2097167" name=""/>
          <p:cNvPicPr>
            <a:picLocks/>
          </p:cNvPicPr>
          <p:nvPr/>
        </p:nvPicPr>
        <p:blipFill>
          <a:blip xmlns:r="http://schemas.openxmlformats.org/officeDocument/2006/relationships" r:embed="rId2"/>
          <a:stretch>
            <a:fillRect/>
          </a:stretch>
        </p:blipFill>
        <p:spPr>
          <a:xfrm rot="0">
            <a:off x="3035970" y="3176669"/>
            <a:ext cx="4330353" cy="3321998"/>
          </a:xfrm>
          <a:prstGeom prst="rect"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a="http://schemas.openxmlformats.org/drawingml/2006/main" name="Office 主题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Properties xmlns="http://schemas.openxmlformats.org/officeDocument/2006/extended-properties">
  <Application>WPS Office</Application>
  <ScaleCrop>0</ScaleCrop>
  <LinksUpToDate>0</LinksUpToDate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>Lenovo TB3-X70L</dc:creator>
  <dcterms:created xsi:type="dcterms:W3CDTF">2015-05-10T15:36:16Z</dcterms:created>
  <dcterms:modified xsi:type="dcterms:W3CDTF">2024-06-06T19:56:03Z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62aca26046a94fb9942a1aecbb5dd745</vt:lpwstr>
  </property>
</Properties>
</file>