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12192000" cy="6858000"/>
  <p:notesSz cx="12192000" cy="6858000"/>
  <p:embeddedFontLst>
    <p:embeddedFont>
      <p:font typeface="Arial Unicode MS" pitchFamily="34" charset="-128"/>
      <p:regular r:id="rId26"/>
    </p:embeddedFont>
  </p:embeddedFontLst>
  <p:defaultTextStyle>
    <a:defPPr>
      <a:defRPr lang="ko-KR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-960" y="-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hyperlink" Target="http://www.pptmon.com/" TargetMode="External"/><Relationship Id="rId15" Type="http://schemas.openxmlformats.org/officeDocument/2006/relationships/image" Target="../media/image11.png"/><Relationship Id="rId10" Type="http://schemas.openxmlformats.org/officeDocument/2006/relationships/image" Target="../media/image6.png"/><Relationship Id="rId4" Type="http://schemas.openxmlformats.org/officeDocument/2006/relationships/hyperlink" Target="https://pptmon.com/" TargetMode="External"/><Relationship Id="rId9" Type="http://schemas.openxmlformats.org/officeDocument/2006/relationships/image" Target="../media/image5.png"/><Relationship Id="rId14" Type="http://schemas.openxmlformats.org/officeDocument/2006/relationships/image" Target="../media/image10.pn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png"/><Relationship Id="rId11" Type="http://schemas.openxmlformats.org/officeDocument/2006/relationships/image" Target="../media/image17.png"/><Relationship Id="rId5" Type="http://schemas.openxmlformats.org/officeDocument/2006/relationships/hyperlink" Target="http://www.pptmon.com/" TargetMode="External"/><Relationship Id="rId10" Type="http://schemas.openxmlformats.org/officeDocument/2006/relationships/image" Target="../media/image14.png"/><Relationship Id="rId4" Type="http://schemas.openxmlformats.org/officeDocument/2006/relationships/hyperlink" Target="https://pptmon.com/" TargetMode="External"/><Relationship Id="rId9" Type="http://schemas.openxmlformats.org/officeDocument/2006/relationships/image" Target="../media/image7.png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11" Type="http://schemas.openxmlformats.org/officeDocument/2006/relationships/image" Target="../media/image10.png"/><Relationship Id="rId5" Type="http://schemas.openxmlformats.org/officeDocument/2006/relationships/hyperlink" Target="http://www.pptmon.com/" TargetMode="External"/><Relationship Id="rId10" Type="http://schemas.openxmlformats.org/officeDocument/2006/relationships/image" Target="../media/image8.png"/><Relationship Id="rId4" Type="http://schemas.openxmlformats.org/officeDocument/2006/relationships/hyperlink" Target="https://pptmon.com/" TargetMode="External"/><Relationship Id="rId9" Type="http://schemas.openxmlformats.org/officeDocument/2006/relationships/image" Target="../media/image6.pn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0.png"/><Relationship Id="rId5" Type="http://schemas.openxmlformats.org/officeDocument/2006/relationships/hyperlink" Target="http://www.pptmon.com/" TargetMode="External"/><Relationship Id="rId4" Type="http://schemas.openxmlformats.org/officeDocument/2006/relationships/hyperlink" Target="https://pptmon.com/" TargetMode="Externa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11" Type="http://schemas.openxmlformats.org/officeDocument/2006/relationships/image" Target="../media/image10.png"/><Relationship Id="rId5" Type="http://schemas.openxmlformats.org/officeDocument/2006/relationships/hyperlink" Target="http://www.pptmon.com/" TargetMode="External"/><Relationship Id="rId10" Type="http://schemas.openxmlformats.org/officeDocument/2006/relationships/image" Target="../media/image19.png"/><Relationship Id="rId4" Type="http://schemas.openxmlformats.org/officeDocument/2006/relationships/hyperlink" Target="https://pptmon.com/" TargetMode="External"/><Relationship Id="rId9" Type="http://schemas.openxmlformats.org/officeDocument/2006/relationships/image" Target="../media/image6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hyperlink" Target="http://www.pptmon.com/" TargetMode="External"/><Relationship Id="rId4" Type="http://schemas.openxmlformats.org/officeDocument/2006/relationships/hyperlink" Target="https://pptmon.com/" TargetMode="External"/><Relationship Id="rId9" Type="http://schemas.openxmlformats.org/officeDocument/2006/relationships/image" Target="../media/image9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3.png"/><Relationship Id="rId5" Type="http://schemas.openxmlformats.org/officeDocument/2006/relationships/hyperlink" Target="http://www.pptmon.com/" TargetMode="External"/><Relationship Id="rId10" Type="http://schemas.openxmlformats.org/officeDocument/2006/relationships/image" Target="../media/image19.png"/><Relationship Id="rId4" Type="http://schemas.openxmlformats.org/officeDocument/2006/relationships/hyperlink" Target="https://pptmon.com/" TargetMode="External"/><Relationship Id="rId9" Type="http://schemas.openxmlformats.org/officeDocument/2006/relationships/image" Target="../media/image7.pn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20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11" Type="http://schemas.openxmlformats.org/officeDocument/2006/relationships/image" Target="../media/image11.png"/><Relationship Id="rId5" Type="http://schemas.openxmlformats.org/officeDocument/2006/relationships/hyperlink" Target="http://www.pptmon.com/" TargetMode="External"/><Relationship Id="rId10" Type="http://schemas.openxmlformats.org/officeDocument/2006/relationships/image" Target="../media/image9.png"/><Relationship Id="rId4" Type="http://schemas.openxmlformats.org/officeDocument/2006/relationships/hyperlink" Target="https://pptmon.com/" TargetMode="External"/><Relationship Id="rId9" Type="http://schemas.openxmlformats.org/officeDocument/2006/relationships/image" Target="../media/image7.pn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11" Type="http://schemas.openxmlformats.org/officeDocument/2006/relationships/image" Target="../media/image10.png"/><Relationship Id="rId5" Type="http://schemas.openxmlformats.org/officeDocument/2006/relationships/hyperlink" Target="http://www.pptmon.com/" TargetMode="External"/><Relationship Id="rId10" Type="http://schemas.openxmlformats.org/officeDocument/2006/relationships/image" Target="../media/image8.png"/><Relationship Id="rId4" Type="http://schemas.openxmlformats.org/officeDocument/2006/relationships/hyperlink" Target="https://pptmon.com/" TargetMode="External"/><Relationship Id="rId9" Type="http://schemas.openxmlformats.org/officeDocument/2006/relationships/image" Target="../media/image5.pn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11" Type="http://schemas.openxmlformats.org/officeDocument/2006/relationships/image" Target="../media/image14.png"/><Relationship Id="rId5" Type="http://schemas.openxmlformats.org/officeDocument/2006/relationships/hyperlink" Target="http://www.pptmon.com/" TargetMode="External"/><Relationship Id="rId10" Type="http://schemas.openxmlformats.org/officeDocument/2006/relationships/image" Target="../media/image9.png"/><Relationship Id="rId4" Type="http://schemas.openxmlformats.org/officeDocument/2006/relationships/hyperlink" Target="https://pptmon.com/" TargetMode="External"/><Relationship Id="rId9" Type="http://schemas.openxmlformats.org/officeDocument/2006/relationships/image" Target="../media/image6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5" Type="http://schemas.openxmlformats.org/officeDocument/2006/relationships/hyperlink" Target="http://www.pptmon.com/" TargetMode="External"/><Relationship Id="rId4" Type="http://schemas.openxmlformats.org/officeDocument/2006/relationships/hyperlink" Target="https://pptmon.com/" TargetMode="Externa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11" Type="http://schemas.openxmlformats.org/officeDocument/2006/relationships/image" Target="../media/image11.png"/><Relationship Id="rId5" Type="http://schemas.openxmlformats.org/officeDocument/2006/relationships/hyperlink" Target="http://www.pptmon.com/" TargetMode="External"/><Relationship Id="rId10" Type="http://schemas.openxmlformats.org/officeDocument/2006/relationships/image" Target="../media/image14.png"/><Relationship Id="rId4" Type="http://schemas.openxmlformats.org/officeDocument/2006/relationships/hyperlink" Target="https://pptmon.com/" TargetMode="External"/><Relationship Id="rId9" Type="http://schemas.openxmlformats.org/officeDocument/2006/relationships/image" Target="../media/image5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5" Type="http://schemas.openxmlformats.org/officeDocument/2006/relationships/hyperlink" Target="http://www.pptmon.com/" TargetMode="External"/><Relationship Id="rId4" Type="http://schemas.openxmlformats.org/officeDocument/2006/relationships/hyperlink" Target="https://pptmon.com/" TargetMode="Externa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16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11" Type="http://schemas.openxmlformats.org/officeDocument/2006/relationships/image" Target="../media/image9.png"/><Relationship Id="rId5" Type="http://schemas.openxmlformats.org/officeDocument/2006/relationships/hyperlink" Target="http://www.pptmon.com/" TargetMode="External"/><Relationship Id="rId10" Type="http://schemas.openxmlformats.org/officeDocument/2006/relationships/image" Target="../media/image17.png"/><Relationship Id="rId4" Type="http://schemas.openxmlformats.org/officeDocument/2006/relationships/hyperlink" Target="https://pptmon.com/" TargetMode="External"/><Relationship Id="rId9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11" Type="http://schemas.openxmlformats.org/officeDocument/2006/relationships/image" Target="../media/image10.png"/><Relationship Id="rId5" Type="http://schemas.openxmlformats.org/officeDocument/2006/relationships/hyperlink" Target="http://www.pptmon.com/" TargetMode="External"/><Relationship Id="rId10" Type="http://schemas.openxmlformats.org/officeDocument/2006/relationships/image" Target="../media/image19.png"/><Relationship Id="rId4" Type="http://schemas.openxmlformats.org/officeDocument/2006/relationships/hyperlink" Target="https://pptmon.com/" TargetMode="External"/><Relationship Id="rId9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11" Type="http://schemas.openxmlformats.org/officeDocument/2006/relationships/image" Target="../media/image8.png"/><Relationship Id="rId5" Type="http://schemas.openxmlformats.org/officeDocument/2006/relationships/hyperlink" Target="http://www.pptmon.com/" TargetMode="External"/><Relationship Id="rId10" Type="http://schemas.openxmlformats.org/officeDocument/2006/relationships/image" Target="../media/image19.png"/><Relationship Id="rId4" Type="http://schemas.openxmlformats.org/officeDocument/2006/relationships/hyperlink" Target="https://pptmon.com/" TargetMode="External"/><Relationship Id="rId9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20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11" Type="http://schemas.openxmlformats.org/officeDocument/2006/relationships/image" Target="../media/image11.png"/><Relationship Id="rId5" Type="http://schemas.openxmlformats.org/officeDocument/2006/relationships/hyperlink" Target="http://www.pptmon.com/" TargetMode="External"/><Relationship Id="rId10" Type="http://schemas.openxmlformats.org/officeDocument/2006/relationships/image" Target="../media/image17.png"/><Relationship Id="rId4" Type="http://schemas.openxmlformats.org/officeDocument/2006/relationships/hyperlink" Target="https://pptmon.com/" TargetMode="External"/><Relationship Id="rId9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png"/><Relationship Id="rId7" Type="http://schemas.openxmlformats.org/officeDocument/2006/relationships/image" Target="../media/image21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11" Type="http://schemas.openxmlformats.org/officeDocument/2006/relationships/image" Target="../media/image10.png"/><Relationship Id="rId5" Type="http://schemas.openxmlformats.org/officeDocument/2006/relationships/hyperlink" Target="http://www.pptmon.com/" TargetMode="External"/><Relationship Id="rId10" Type="http://schemas.openxmlformats.org/officeDocument/2006/relationships/image" Target="../media/image9.png"/><Relationship Id="rId4" Type="http://schemas.openxmlformats.org/officeDocument/2006/relationships/hyperlink" Target="https://pptmon.com/" TargetMode="External"/><Relationship Id="rId9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11" Type="http://schemas.openxmlformats.org/officeDocument/2006/relationships/image" Target="../media/image11.png"/><Relationship Id="rId5" Type="http://schemas.openxmlformats.org/officeDocument/2006/relationships/hyperlink" Target="http://www.pptmon.com/" TargetMode="External"/><Relationship Id="rId10" Type="http://schemas.openxmlformats.org/officeDocument/2006/relationships/image" Target="../media/image14.png"/><Relationship Id="rId4" Type="http://schemas.openxmlformats.org/officeDocument/2006/relationships/hyperlink" Target="https://pptmon.com/" TargetMode="External"/><Relationship Id="rId9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16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11" Type="http://schemas.openxmlformats.org/officeDocument/2006/relationships/image" Target="../media/image9.png"/><Relationship Id="rId5" Type="http://schemas.openxmlformats.org/officeDocument/2006/relationships/hyperlink" Target="http://www.pptmon.com/" TargetMode="External"/><Relationship Id="rId10" Type="http://schemas.openxmlformats.org/officeDocument/2006/relationships/image" Target="../media/image19.png"/><Relationship Id="rId4" Type="http://schemas.openxmlformats.org/officeDocument/2006/relationships/hyperlink" Target="https://pptmon.com/" TargetMode="External"/><Relationship Id="rId9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PPTMON titl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8" name="Graphic 3">
            <a:hlinkClick r:id="rId2"/>
          </p:cNvPr>
          <p:cNvPicPr>
            <a:picLocks noChangeAspect="1"/>
          </p:cNvPicPr>
          <p:nvPr userDrawn="1"/>
        </p:nvPicPr>
        <p:blipFill>
          <a:blip r:embed="rId3" cstate="print"/>
          <a:srcRect l="29909"/>
          <a:stretch/>
        </p:blipFill>
        <p:spPr bwMode="auto"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9" name="TextBox 8">
            <a:hlinkClick r:id="rId4"/>
          </p:cNvPr>
          <p:cNvSpPr txBox="1"/>
          <p:nvPr userDrawn="1"/>
        </p:nvSpPr>
        <p:spPr bwMode="auto"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000" u="sng">
                <a:latin typeface="Arial"/>
                <a:cs typeface="Arial"/>
                <a:hlinkClick r:id="rId5" tooltip="http://www.pptmon.com/"/>
              </a:rPr>
              <a:t>Presentation template by</a:t>
            </a:r>
            <a:endParaRPr lang="ko-KR" sz="1000" u="none">
              <a:latin typeface="Arial"/>
              <a:cs typeface="Arial"/>
            </a:endParaRPr>
          </a:p>
        </p:txBody>
      </p:sp>
      <p:pic>
        <p:nvPicPr>
          <p:cNvPr id="25" name="그래픽 24"/>
          <p:cNvPicPr>
            <a:picLocks noChangeAspect="1"/>
          </p:cNvPicPr>
          <p:nvPr userDrawn="1"/>
        </p:nvPicPr>
        <p:blipFill>
          <a:blip r:embed="rId6" cstate="print"/>
          <a:stretch/>
        </p:blipFill>
        <p:spPr bwMode="auto">
          <a:xfrm>
            <a:off x="0" y="0"/>
            <a:ext cx="3905250" cy="2076450"/>
          </a:xfrm>
          <a:prstGeom prst="rect">
            <a:avLst/>
          </a:prstGeom>
        </p:spPr>
      </p:pic>
      <p:pic>
        <p:nvPicPr>
          <p:cNvPr id="26" name="그래픽 25"/>
          <p:cNvPicPr>
            <a:picLocks noChangeAspect="1"/>
          </p:cNvPicPr>
          <p:nvPr userDrawn="1"/>
        </p:nvPicPr>
        <p:blipFill>
          <a:blip r:embed="rId7" cstate="print"/>
          <a:srcRect l="5046"/>
          <a:stretch/>
        </p:blipFill>
        <p:spPr bwMode="auto">
          <a:xfrm flipH="1">
            <a:off x="8248652" y="0"/>
            <a:ext cx="3943348" cy="1152525"/>
          </a:xfrm>
          <a:prstGeom prst="rect">
            <a:avLst/>
          </a:prstGeom>
        </p:spPr>
      </p:pic>
      <p:pic>
        <p:nvPicPr>
          <p:cNvPr id="28" name="그래픽 27"/>
          <p:cNvPicPr>
            <a:picLocks noChangeAspect="1"/>
          </p:cNvPicPr>
          <p:nvPr userDrawn="1"/>
        </p:nvPicPr>
        <p:blipFill>
          <a:blip r:embed="rId8" cstate="print"/>
          <a:stretch/>
        </p:blipFill>
        <p:spPr bwMode="auto">
          <a:xfrm flipV="1">
            <a:off x="7391400" y="4295775"/>
            <a:ext cx="4800600" cy="2562225"/>
          </a:xfrm>
          <a:prstGeom prst="rect">
            <a:avLst/>
          </a:prstGeom>
        </p:spPr>
      </p:pic>
      <p:pic>
        <p:nvPicPr>
          <p:cNvPr id="31" name="그래픽 30"/>
          <p:cNvPicPr>
            <a:picLocks noChangeAspect="1"/>
          </p:cNvPicPr>
          <p:nvPr userDrawn="1"/>
        </p:nvPicPr>
        <p:blipFill>
          <a:blip r:embed="rId9" cstate="print"/>
          <a:stretch/>
        </p:blipFill>
        <p:spPr bwMode="auto">
          <a:xfrm>
            <a:off x="3655952" y="0"/>
            <a:ext cx="5105400" cy="923925"/>
          </a:xfrm>
          <a:prstGeom prst="rect">
            <a:avLst/>
          </a:prstGeom>
        </p:spPr>
      </p:pic>
      <p:pic>
        <p:nvPicPr>
          <p:cNvPr id="33" name="그래픽 32"/>
          <p:cNvPicPr>
            <a:picLocks noChangeAspect="1"/>
          </p:cNvPicPr>
          <p:nvPr userDrawn="1"/>
        </p:nvPicPr>
        <p:blipFill>
          <a:blip r:embed="rId10" cstate="print"/>
          <a:stretch/>
        </p:blipFill>
        <p:spPr bwMode="auto">
          <a:xfrm>
            <a:off x="10629900" y="4552950"/>
            <a:ext cx="1562100" cy="2305050"/>
          </a:xfrm>
          <a:prstGeom prst="rect">
            <a:avLst/>
          </a:prstGeom>
        </p:spPr>
      </p:pic>
      <p:pic>
        <p:nvPicPr>
          <p:cNvPr id="34" name="그래픽 33"/>
          <p:cNvPicPr>
            <a:picLocks noChangeAspect="1"/>
          </p:cNvPicPr>
          <p:nvPr userDrawn="1"/>
        </p:nvPicPr>
        <p:blipFill>
          <a:blip r:embed="rId11" cstate="print"/>
          <a:stretch/>
        </p:blipFill>
        <p:spPr bwMode="auto">
          <a:xfrm>
            <a:off x="537618" y="5924550"/>
            <a:ext cx="3228975" cy="933450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 userDrawn="1"/>
        </p:nvPicPr>
        <p:blipFill>
          <a:blip r:embed="rId12" cstate="print"/>
          <a:srcRect l="31439" b="17757"/>
          <a:stretch/>
        </p:blipFill>
        <p:spPr bwMode="auto">
          <a:xfrm flipH="1">
            <a:off x="8685873" y="3429000"/>
            <a:ext cx="3506127" cy="3429000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 userDrawn="1"/>
        </p:nvPicPr>
        <p:blipFill>
          <a:blip r:embed="rId13" cstate="print"/>
          <a:srcRect t="23996" r="26492"/>
          <a:stretch/>
        </p:blipFill>
        <p:spPr bwMode="auto">
          <a:xfrm flipH="1" flipV="1">
            <a:off x="0" y="3689084"/>
            <a:ext cx="3274175" cy="3168916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14" cstate="print"/>
          <a:srcRect t="45085" r="20390"/>
          <a:stretch/>
        </p:blipFill>
        <p:spPr bwMode="auto">
          <a:xfrm>
            <a:off x="9379710" y="0"/>
            <a:ext cx="2812290" cy="2289626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15" cstate="print"/>
          <a:srcRect l="36135" t="25099"/>
          <a:stretch/>
        </p:blipFill>
        <p:spPr bwMode="auto">
          <a:xfrm>
            <a:off x="0" y="1"/>
            <a:ext cx="1779652" cy="269507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9_PPTMON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Graphic 3">
            <a:hlinkClick r:id="rId2"/>
          </p:cNvPr>
          <p:cNvPicPr>
            <a:picLocks noChangeAspect="1"/>
          </p:cNvPicPr>
          <p:nvPr userDrawn="1"/>
        </p:nvPicPr>
        <p:blipFill>
          <a:blip r:embed="rId3" cstate="print"/>
          <a:srcRect l="29909"/>
          <a:stretch/>
        </p:blipFill>
        <p:spPr bwMode="auto"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7" name="TextBox 6">
            <a:hlinkClick r:id="rId4"/>
          </p:cNvPr>
          <p:cNvSpPr txBox="1"/>
          <p:nvPr userDrawn="1"/>
        </p:nvSpPr>
        <p:spPr bwMode="auto"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000" u="sng">
                <a:latin typeface="Arial"/>
                <a:cs typeface="Arial"/>
                <a:hlinkClick r:id="rId5" tooltip="http://www.pptmon.com/"/>
              </a:rPr>
              <a:t>Presentation template by</a:t>
            </a:r>
            <a:endParaRPr lang="ko-KR" sz="1000" u="none">
              <a:latin typeface="Arial"/>
              <a:cs typeface="Arial"/>
            </a:endParaRPr>
          </a:p>
        </p:txBody>
      </p:sp>
      <p:pic>
        <p:nvPicPr>
          <p:cNvPr id="4" name="그래픽 3"/>
          <p:cNvPicPr>
            <a:picLocks noChangeAspect="1"/>
          </p:cNvPicPr>
          <p:nvPr userDrawn="1"/>
        </p:nvPicPr>
        <p:blipFill>
          <a:blip r:embed="rId6" cstate="print"/>
          <a:srcRect t="17312"/>
          <a:stretch/>
        </p:blipFill>
        <p:spPr bwMode="auto">
          <a:xfrm>
            <a:off x="1" y="-9524"/>
            <a:ext cx="3035300" cy="1334490"/>
          </a:xfrm>
          <a:prstGeom prst="rect">
            <a:avLst/>
          </a:prstGeom>
        </p:spPr>
      </p:pic>
      <p:pic>
        <p:nvPicPr>
          <p:cNvPr id="5" name="그래픽 4"/>
          <p:cNvPicPr>
            <a:picLocks noChangeAspect="1"/>
          </p:cNvPicPr>
          <p:nvPr userDrawn="1"/>
        </p:nvPicPr>
        <p:blipFill>
          <a:blip r:embed="rId7" cstate="print"/>
          <a:stretch/>
        </p:blipFill>
        <p:spPr bwMode="auto">
          <a:xfrm flipH="1" flipV="1">
            <a:off x="8039101" y="5705475"/>
            <a:ext cx="4152900" cy="1152525"/>
          </a:xfrm>
          <a:prstGeom prst="rect">
            <a:avLst/>
          </a:prstGeom>
        </p:spPr>
      </p:pic>
      <p:pic>
        <p:nvPicPr>
          <p:cNvPr id="12" name="그래픽 11"/>
          <p:cNvPicPr>
            <a:picLocks noChangeAspect="1"/>
          </p:cNvPicPr>
          <p:nvPr userDrawn="1"/>
        </p:nvPicPr>
        <p:blipFill>
          <a:blip r:embed="rId8" cstate="print"/>
          <a:srcRect l="13131" t="-1031"/>
          <a:stretch/>
        </p:blipFill>
        <p:spPr bwMode="auto">
          <a:xfrm flipH="1" flipV="1">
            <a:off x="7757025" y="5924551"/>
            <a:ext cx="4434976" cy="933449"/>
          </a:xfrm>
          <a:prstGeom prst="rect">
            <a:avLst/>
          </a:prstGeom>
        </p:spPr>
      </p:pic>
      <p:pic>
        <p:nvPicPr>
          <p:cNvPr id="14" name="그래픽 13"/>
          <p:cNvPicPr>
            <a:picLocks noChangeAspect="1"/>
          </p:cNvPicPr>
          <p:nvPr userDrawn="1"/>
        </p:nvPicPr>
        <p:blipFill>
          <a:blip r:embed="rId9" cstate="print"/>
          <a:srcRect r="22646"/>
          <a:stretch/>
        </p:blipFill>
        <p:spPr bwMode="auto">
          <a:xfrm flipH="1" flipV="1">
            <a:off x="0" y="-9524"/>
            <a:ext cx="2497682" cy="93345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 userDrawn="1"/>
        </p:nvPicPr>
        <p:blipFill>
          <a:blip r:embed="rId10" cstate="print"/>
          <a:srcRect r="10295" b="20259"/>
          <a:stretch/>
        </p:blipFill>
        <p:spPr bwMode="auto">
          <a:xfrm>
            <a:off x="9734073" y="4048820"/>
            <a:ext cx="2457927" cy="280918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11" cstate="print"/>
          <a:srcRect l="7190" b="16024"/>
          <a:stretch/>
        </p:blipFill>
        <p:spPr bwMode="auto">
          <a:xfrm rot="16199998" flipH="1" flipV="1">
            <a:off x="-336359" y="326834"/>
            <a:ext cx="2893105" cy="222038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0_PPTMON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Graphic 3">
            <a:hlinkClick r:id="rId2"/>
          </p:cNvPr>
          <p:cNvPicPr>
            <a:picLocks noChangeAspect="1"/>
          </p:cNvPicPr>
          <p:nvPr userDrawn="1"/>
        </p:nvPicPr>
        <p:blipFill>
          <a:blip r:embed="rId3" cstate="print"/>
          <a:srcRect l="29909"/>
          <a:stretch/>
        </p:blipFill>
        <p:spPr bwMode="auto"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7" name="TextBox 6">
            <a:hlinkClick r:id="rId4"/>
          </p:cNvPr>
          <p:cNvSpPr txBox="1"/>
          <p:nvPr userDrawn="1"/>
        </p:nvSpPr>
        <p:spPr bwMode="auto"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000" u="sng">
                <a:latin typeface="Arial"/>
                <a:cs typeface="Arial"/>
                <a:hlinkClick r:id="rId5" tooltip="http://www.pptmon.com/"/>
              </a:rPr>
              <a:t>Presentation template by</a:t>
            </a:r>
            <a:endParaRPr lang="ko-KR" sz="1000" u="none">
              <a:latin typeface="Arial"/>
              <a:cs typeface="Arial"/>
            </a:endParaRPr>
          </a:p>
        </p:txBody>
      </p:sp>
      <p:pic>
        <p:nvPicPr>
          <p:cNvPr id="4" name="그래픽 3"/>
          <p:cNvPicPr>
            <a:picLocks noChangeAspect="1"/>
          </p:cNvPicPr>
          <p:nvPr userDrawn="1"/>
        </p:nvPicPr>
        <p:blipFill>
          <a:blip r:embed="rId6" cstate="print"/>
          <a:stretch/>
        </p:blipFill>
        <p:spPr bwMode="auto">
          <a:xfrm flipV="1">
            <a:off x="0" y="4781550"/>
            <a:ext cx="3905250" cy="2076450"/>
          </a:xfrm>
          <a:prstGeom prst="rect">
            <a:avLst/>
          </a:prstGeom>
        </p:spPr>
      </p:pic>
      <p:pic>
        <p:nvPicPr>
          <p:cNvPr id="8" name="그래픽 7"/>
          <p:cNvPicPr>
            <a:picLocks noChangeAspect="1"/>
          </p:cNvPicPr>
          <p:nvPr userDrawn="1"/>
        </p:nvPicPr>
        <p:blipFill>
          <a:blip r:embed="rId7" cstate="print"/>
          <a:srcRect l="27655"/>
          <a:stretch/>
        </p:blipFill>
        <p:spPr bwMode="auto">
          <a:xfrm flipH="1" flipV="1">
            <a:off x="9401175" y="0"/>
            <a:ext cx="2790824" cy="1981200"/>
          </a:xfrm>
          <a:prstGeom prst="rect">
            <a:avLst/>
          </a:prstGeom>
        </p:spPr>
      </p:pic>
      <p:pic>
        <p:nvPicPr>
          <p:cNvPr id="11" name="그래픽 10"/>
          <p:cNvPicPr>
            <a:picLocks noChangeAspect="1"/>
          </p:cNvPicPr>
          <p:nvPr userDrawn="1"/>
        </p:nvPicPr>
        <p:blipFill>
          <a:blip r:embed="rId8" cstate="print"/>
          <a:stretch/>
        </p:blipFill>
        <p:spPr bwMode="auto">
          <a:xfrm rot="16199998" flipH="1">
            <a:off x="9996487" y="-185737"/>
            <a:ext cx="2009775" cy="2381250"/>
          </a:xfrm>
          <a:prstGeom prst="rect">
            <a:avLst/>
          </a:prstGeom>
        </p:spPr>
      </p:pic>
      <p:pic>
        <p:nvPicPr>
          <p:cNvPr id="13" name="그래픽 12"/>
          <p:cNvPicPr>
            <a:picLocks noChangeAspect="1"/>
          </p:cNvPicPr>
          <p:nvPr userDrawn="1"/>
        </p:nvPicPr>
        <p:blipFill>
          <a:blip r:embed="rId9" cstate="print"/>
          <a:stretch/>
        </p:blipFill>
        <p:spPr bwMode="auto">
          <a:xfrm rot="5400000">
            <a:off x="371475" y="4924425"/>
            <a:ext cx="1562100" cy="230505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 userDrawn="1"/>
        </p:nvPicPr>
        <p:blipFill>
          <a:blip r:embed="rId10" cstate="print"/>
          <a:srcRect r="46783" b="21337"/>
          <a:stretch/>
        </p:blipFill>
        <p:spPr bwMode="auto">
          <a:xfrm rot="16199998">
            <a:off x="10183525" y="-186849"/>
            <a:ext cx="1821630" cy="2195326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 userDrawn="1"/>
        </p:nvPicPr>
        <p:blipFill>
          <a:blip r:embed="rId11" cstate="print"/>
          <a:srcRect l="18786" t="21598"/>
          <a:stretch/>
        </p:blipFill>
        <p:spPr bwMode="auto">
          <a:xfrm rot="16199998">
            <a:off x="119437" y="5024812"/>
            <a:ext cx="1713750" cy="19526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1_PPTMON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" name="그림 개체 틀 12"/>
          <p:cNvSpPr>
            <a:spLocks noGrp="1"/>
          </p:cNvSpPr>
          <p:nvPr>
            <p:ph type="pic" sz="quarter" idx="14" hasCustomPrompt="1"/>
          </p:nvPr>
        </p:nvSpPr>
        <p:spPr bwMode="auto">
          <a:xfrm>
            <a:off x="7480087" y="0"/>
            <a:ext cx="4711913" cy="6858000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tIns="972000" anchor="ctr" anchorCtr="1"/>
          <a:lstStyle>
            <a:lvl1pPr marL="0" marR="0" indent="0" algn="l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defRPr sz="2000"/>
            </a:lvl1pPr>
          </a:lstStyle>
          <a:p>
            <a:pPr marL="0" marR="0" lvl="0" indent="0" algn="l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defRPr/>
            </a:pPr>
            <a:r>
              <a:rPr lang="en-US"/>
              <a:t>Click icon to add picture</a:t>
            </a:r>
            <a:endParaRPr lang="ko-KR"/>
          </a:p>
        </p:txBody>
      </p:sp>
      <p:pic>
        <p:nvPicPr>
          <p:cNvPr id="6" name="Graphic 3">
            <a:hlinkClick r:id="rId2"/>
          </p:cNvPr>
          <p:cNvPicPr>
            <a:picLocks noChangeAspect="1"/>
          </p:cNvPicPr>
          <p:nvPr userDrawn="1"/>
        </p:nvPicPr>
        <p:blipFill>
          <a:blip r:embed="rId3" cstate="print"/>
          <a:srcRect l="29909"/>
          <a:stretch/>
        </p:blipFill>
        <p:spPr bwMode="auto"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7" name="TextBox 6">
            <a:hlinkClick r:id="rId4"/>
          </p:cNvPr>
          <p:cNvSpPr txBox="1"/>
          <p:nvPr userDrawn="1"/>
        </p:nvSpPr>
        <p:spPr bwMode="auto"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000" u="sng">
                <a:latin typeface="Arial"/>
                <a:cs typeface="Arial"/>
                <a:hlinkClick r:id="rId5" tooltip="http://www.pptmon.com/"/>
              </a:rPr>
              <a:t>Presentation template by</a:t>
            </a:r>
            <a:endParaRPr lang="ko-KR" sz="1000" u="none">
              <a:latin typeface="Arial"/>
              <a:cs typeface="Arial"/>
            </a:endParaRPr>
          </a:p>
        </p:txBody>
      </p:sp>
      <p:pic>
        <p:nvPicPr>
          <p:cNvPr id="10" name="그래픽 9"/>
          <p:cNvPicPr>
            <a:picLocks noChangeAspect="1"/>
          </p:cNvPicPr>
          <p:nvPr userDrawn="1"/>
        </p:nvPicPr>
        <p:blipFill>
          <a:blip r:embed="rId6" cstate="print"/>
          <a:stretch/>
        </p:blipFill>
        <p:spPr bwMode="auto">
          <a:xfrm flipV="1">
            <a:off x="0" y="0"/>
            <a:ext cx="3857625" cy="1154930"/>
          </a:xfrm>
          <a:prstGeom prst="rect">
            <a:avLst/>
          </a:prstGeom>
        </p:spPr>
      </p:pic>
      <p:pic>
        <p:nvPicPr>
          <p:cNvPr id="14" name="그래픽 13"/>
          <p:cNvPicPr>
            <a:picLocks noChangeAspect="1"/>
          </p:cNvPicPr>
          <p:nvPr userDrawn="1"/>
        </p:nvPicPr>
        <p:blipFill>
          <a:blip r:embed="rId7" cstate="print"/>
          <a:srcRect r="16388"/>
          <a:stretch/>
        </p:blipFill>
        <p:spPr bwMode="auto">
          <a:xfrm flipH="1" flipV="1">
            <a:off x="-1" y="0"/>
            <a:ext cx="2699793" cy="93345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 userDrawn="1"/>
        </p:nvPicPr>
        <p:blipFill>
          <a:blip r:embed="rId8" cstate="print"/>
          <a:srcRect l="28925" b="22555"/>
          <a:stretch/>
        </p:blipFill>
        <p:spPr bwMode="auto">
          <a:xfrm rot="5400000">
            <a:off x="275455" y="-303928"/>
            <a:ext cx="1516117" cy="212397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2_PPTMON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Graphic 3">
            <a:hlinkClick r:id="rId2"/>
          </p:cNvPr>
          <p:cNvPicPr>
            <a:picLocks noChangeAspect="1"/>
          </p:cNvPicPr>
          <p:nvPr userDrawn="1"/>
        </p:nvPicPr>
        <p:blipFill>
          <a:blip r:embed="rId3" cstate="print"/>
          <a:srcRect l="29909"/>
          <a:stretch/>
        </p:blipFill>
        <p:spPr bwMode="auto"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7" name="TextBox 6">
            <a:hlinkClick r:id="rId4"/>
          </p:cNvPr>
          <p:cNvSpPr txBox="1"/>
          <p:nvPr userDrawn="1"/>
        </p:nvSpPr>
        <p:spPr bwMode="auto"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000" u="sng">
                <a:latin typeface="Arial"/>
                <a:cs typeface="Arial"/>
                <a:hlinkClick r:id="rId5" tooltip="http://www.pptmon.com/"/>
              </a:rPr>
              <a:t>Presentation template by</a:t>
            </a:r>
            <a:endParaRPr lang="ko-KR" sz="1000" u="none">
              <a:latin typeface="Arial"/>
              <a:cs typeface="Arial"/>
            </a:endParaRPr>
          </a:p>
        </p:txBody>
      </p:sp>
      <p:pic>
        <p:nvPicPr>
          <p:cNvPr id="9" name="그래픽 8"/>
          <p:cNvPicPr>
            <a:picLocks noChangeAspect="1"/>
          </p:cNvPicPr>
          <p:nvPr userDrawn="1"/>
        </p:nvPicPr>
        <p:blipFill>
          <a:blip r:embed="rId6" cstate="print"/>
          <a:srcRect r="22311"/>
          <a:stretch/>
        </p:blipFill>
        <p:spPr bwMode="auto">
          <a:xfrm flipV="1">
            <a:off x="8462526" y="4295774"/>
            <a:ext cx="3729474" cy="2562225"/>
          </a:xfrm>
          <a:prstGeom prst="rect">
            <a:avLst/>
          </a:prstGeom>
        </p:spPr>
      </p:pic>
      <p:pic>
        <p:nvPicPr>
          <p:cNvPr id="11" name="그래픽 10"/>
          <p:cNvPicPr>
            <a:picLocks noChangeAspect="1"/>
          </p:cNvPicPr>
          <p:nvPr userDrawn="1"/>
        </p:nvPicPr>
        <p:blipFill>
          <a:blip r:embed="rId7" cstate="print"/>
          <a:stretch/>
        </p:blipFill>
        <p:spPr bwMode="auto">
          <a:xfrm rot="5400000" flipH="1" flipV="1">
            <a:off x="9996487" y="4662487"/>
            <a:ext cx="2009775" cy="2381250"/>
          </a:xfrm>
          <a:prstGeom prst="rect">
            <a:avLst/>
          </a:prstGeom>
        </p:spPr>
      </p:pic>
      <p:pic>
        <p:nvPicPr>
          <p:cNvPr id="4" name="그래픽 3"/>
          <p:cNvPicPr>
            <a:picLocks noChangeAspect="1"/>
          </p:cNvPicPr>
          <p:nvPr userDrawn="1"/>
        </p:nvPicPr>
        <p:blipFill>
          <a:blip r:embed="rId8" cstate="print"/>
          <a:stretch/>
        </p:blipFill>
        <p:spPr bwMode="auto">
          <a:xfrm>
            <a:off x="0" y="1"/>
            <a:ext cx="3905250" cy="2076450"/>
          </a:xfrm>
          <a:prstGeom prst="rect">
            <a:avLst/>
          </a:prstGeom>
        </p:spPr>
      </p:pic>
      <p:pic>
        <p:nvPicPr>
          <p:cNvPr id="13" name="그래픽 12"/>
          <p:cNvPicPr>
            <a:picLocks noChangeAspect="1"/>
          </p:cNvPicPr>
          <p:nvPr userDrawn="1"/>
        </p:nvPicPr>
        <p:blipFill>
          <a:blip r:embed="rId9" cstate="print"/>
          <a:stretch/>
        </p:blipFill>
        <p:spPr bwMode="auto">
          <a:xfrm rot="16199998" flipV="1">
            <a:off x="371475" y="-371474"/>
            <a:ext cx="1562100" cy="2305050"/>
          </a:xfrm>
          <a:prstGeom prst="rect">
            <a:avLst/>
          </a:prstGeom>
        </p:spPr>
      </p:pic>
      <p:sp>
        <p:nvSpPr>
          <p:cNvPr id="18" name="그림 개체 틀 17"/>
          <p:cNvSpPr>
            <a:spLocks noGrp="1"/>
          </p:cNvSpPr>
          <p:nvPr>
            <p:ph type="pic" sz="quarter" idx="11" hasCustomPrompt="1"/>
          </p:nvPr>
        </p:nvSpPr>
        <p:spPr bwMode="auto">
          <a:xfrm>
            <a:off x="1787436" y="2578053"/>
            <a:ext cx="3446418" cy="3446414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b" anchorCtr="1"/>
          <a:lstStyle>
            <a:lvl1pPr marL="228600" marR="0" indent="-228600" algn="l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Char char="•"/>
              <a:defRPr lang="ko-KR" sz="1800"/>
            </a:lvl1pPr>
          </a:lstStyle>
          <a:p>
            <a:pPr marL="228600" marR="0" lvl="0" indent="-228600" algn="l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Char char="•"/>
              <a:defRPr/>
            </a:pPr>
            <a:r>
              <a:rPr lang="en-US"/>
              <a:t>Click icon to add picture</a:t>
            </a:r>
            <a:endParaRPr lang="ko-KR"/>
          </a:p>
        </p:txBody>
      </p:sp>
      <p:sp>
        <p:nvSpPr>
          <p:cNvPr id="19" name="그림 개체 틀 17"/>
          <p:cNvSpPr>
            <a:spLocks noGrp="1"/>
          </p:cNvSpPr>
          <p:nvPr>
            <p:ph type="pic" sz="quarter" idx="12" hasCustomPrompt="1"/>
          </p:nvPr>
        </p:nvSpPr>
        <p:spPr bwMode="auto">
          <a:xfrm>
            <a:off x="6958148" y="2578053"/>
            <a:ext cx="3446418" cy="3446414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b" anchorCtr="1"/>
          <a:lstStyle>
            <a:lvl1pPr marL="228600" marR="0" indent="-228600" algn="l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Char char="•"/>
              <a:defRPr lang="ko-KR" sz="1800"/>
            </a:lvl1pPr>
          </a:lstStyle>
          <a:p>
            <a:pPr marL="228600" marR="0" lvl="0" indent="-228600" algn="l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Char char="•"/>
              <a:defRPr/>
            </a:pPr>
            <a:r>
              <a:rPr lang="en-US"/>
              <a:t>Click icon to add picture</a:t>
            </a:r>
            <a:endParaRPr lang="ko-KR"/>
          </a:p>
        </p:txBody>
      </p:sp>
      <p:pic>
        <p:nvPicPr>
          <p:cNvPr id="12" name="그림 11"/>
          <p:cNvPicPr>
            <a:picLocks noChangeAspect="1"/>
          </p:cNvPicPr>
          <p:nvPr userDrawn="1"/>
        </p:nvPicPr>
        <p:blipFill>
          <a:blip r:embed="rId10" cstate="print"/>
          <a:srcRect l="31749" b="28304"/>
          <a:stretch/>
        </p:blipFill>
        <p:spPr bwMode="auto">
          <a:xfrm rot="5400000">
            <a:off x="331636" y="-331638"/>
            <a:ext cx="1955800" cy="2619076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 userDrawn="1"/>
        </p:nvPicPr>
        <p:blipFill>
          <a:blip r:embed="rId11" cstate="print"/>
          <a:srcRect t="31995" r="20057"/>
          <a:stretch/>
        </p:blipFill>
        <p:spPr bwMode="auto">
          <a:xfrm flipV="1">
            <a:off x="9805870" y="4462262"/>
            <a:ext cx="2386130" cy="239573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3_PPTMON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Graphic 3">
            <a:hlinkClick r:id="rId2"/>
          </p:cNvPr>
          <p:cNvPicPr>
            <a:picLocks noChangeAspect="1"/>
          </p:cNvPicPr>
          <p:nvPr userDrawn="1"/>
        </p:nvPicPr>
        <p:blipFill>
          <a:blip r:embed="rId3" cstate="print"/>
          <a:srcRect l="29909"/>
          <a:stretch/>
        </p:blipFill>
        <p:spPr bwMode="auto"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7" name="TextBox 6">
            <a:hlinkClick r:id="rId4"/>
          </p:cNvPr>
          <p:cNvSpPr txBox="1"/>
          <p:nvPr userDrawn="1"/>
        </p:nvSpPr>
        <p:spPr bwMode="auto"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000" u="sng">
                <a:latin typeface="Arial"/>
                <a:cs typeface="Arial"/>
                <a:hlinkClick r:id="rId5" tooltip="http://www.pptmon.com/"/>
              </a:rPr>
              <a:t>Presentation template by</a:t>
            </a:r>
            <a:endParaRPr lang="ko-KR" sz="1000" u="none">
              <a:latin typeface="Arial"/>
              <a:cs typeface="Arial"/>
            </a:endParaRPr>
          </a:p>
        </p:txBody>
      </p:sp>
      <p:pic>
        <p:nvPicPr>
          <p:cNvPr id="22" name="그래픽 21"/>
          <p:cNvPicPr>
            <a:picLocks noChangeAspect="1"/>
          </p:cNvPicPr>
          <p:nvPr userDrawn="1"/>
        </p:nvPicPr>
        <p:blipFill>
          <a:blip r:embed="rId6" cstate="print"/>
          <a:stretch/>
        </p:blipFill>
        <p:spPr bwMode="auto">
          <a:xfrm flipV="1">
            <a:off x="0" y="4781550"/>
            <a:ext cx="3905250" cy="2076450"/>
          </a:xfrm>
          <a:prstGeom prst="rect">
            <a:avLst/>
          </a:prstGeom>
        </p:spPr>
      </p:pic>
      <p:pic>
        <p:nvPicPr>
          <p:cNvPr id="24" name="그래픽 23"/>
          <p:cNvPicPr>
            <a:picLocks noChangeAspect="1"/>
          </p:cNvPicPr>
          <p:nvPr userDrawn="1"/>
        </p:nvPicPr>
        <p:blipFill>
          <a:blip r:embed="rId7" cstate="print"/>
          <a:srcRect l="10606"/>
          <a:stretch/>
        </p:blipFill>
        <p:spPr bwMode="auto">
          <a:xfrm flipH="1" flipV="1">
            <a:off x="8743513" y="0"/>
            <a:ext cx="3448487" cy="1981200"/>
          </a:xfrm>
          <a:prstGeom prst="rect">
            <a:avLst/>
          </a:prstGeom>
        </p:spPr>
      </p:pic>
      <p:pic>
        <p:nvPicPr>
          <p:cNvPr id="28" name="그래픽 27"/>
          <p:cNvPicPr>
            <a:picLocks noChangeAspect="1"/>
          </p:cNvPicPr>
          <p:nvPr userDrawn="1"/>
        </p:nvPicPr>
        <p:blipFill>
          <a:blip r:embed="rId8" cstate="print"/>
          <a:srcRect l="9770"/>
          <a:stretch/>
        </p:blipFill>
        <p:spPr bwMode="auto">
          <a:xfrm flipV="1">
            <a:off x="0" y="5934075"/>
            <a:ext cx="4606599" cy="923925"/>
          </a:xfrm>
          <a:prstGeom prst="rect">
            <a:avLst/>
          </a:prstGeom>
        </p:spPr>
      </p:pic>
      <p:sp>
        <p:nvSpPr>
          <p:cNvPr id="13" name="그림 개체 틀 4"/>
          <p:cNvSpPr>
            <a:spLocks noGrp="1"/>
          </p:cNvSpPr>
          <p:nvPr>
            <p:ph type="pic" sz="quarter" idx="15" hasCustomPrompt="1"/>
          </p:nvPr>
        </p:nvSpPr>
        <p:spPr bwMode="auto">
          <a:xfrm>
            <a:off x="6691085" y="2007008"/>
            <a:ext cx="4542519" cy="2843984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tIns="828000" anchor="ctr" anchorCtr="1"/>
          <a:lstStyle>
            <a:lvl1pPr marL="0" indent="0">
              <a:buNone/>
              <a:defRPr sz="1400"/>
            </a:lvl1pPr>
          </a:lstStyle>
          <a:p>
            <a:pPr>
              <a:defRPr/>
            </a:pPr>
            <a:r>
              <a:rPr lang="en-US"/>
              <a:t>Click icon to add picture</a:t>
            </a:r>
            <a:endParaRPr lang="ko-KR"/>
          </a:p>
        </p:txBody>
      </p:sp>
      <p:pic>
        <p:nvPicPr>
          <p:cNvPr id="12" name="그림 11"/>
          <p:cNvPicPr>
            <a:picLocks noChangeAspect="1"/>
          </p:cNvPicPr>
          <p:nvPr userDrawn="1"/>
        </p:nvPicPr>
        <p:blipFill>
          <a:blip r:embed="rId9" cstate="print"/>
          <a:srcRect t="10990" r="33289"/>
          <a:stretch/>
        </p:blipFill>
        <p:spPr bwMode="auto">
          <a:xfrm rot="5400000" flipV="1">
            <a:off x="229547" y="4784251"/>
            <a:ext cx="1844206" cy="230329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4_PPTMON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Graphic 3">
            <a:hlinkClick r:id="rId2"/>
          </p:cNvPr>
          <p:cNvPicPr>
            <a:picLocks noChangeAspect="1"/>
          </p:cNvPicPr>
          <p:nvPr userDrawn="1"/>
        </p:nvPicPr>
        <p:blipFill>
          <a:blip r:embed="rId3" cstate="print"/>
          <a:srcRect l="29909"/>
          <a:stretch/>
        </p:blipFill>
        <p:spPr bwMode="auto"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7" name="TextBox 6">
            <a:hlinkClick r:id="rId4"/>
          </p:cNvPr>
          <p:cNvSpPr txBox="1"/>
          <p:nvPr userDrawn="1"/>
        </p:nvSpPr>
        <p:spPr bwMode="auto"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000" u="sng">
                <a:latin typeface="Arial"/>
                <a:cs typeface="Arial"/>
                <a:hlinkClick r:id="rId5" tooltip="http://www.pptmon.com/"/>
              </a:rPr>
              <a:t>Presentation template by</a:t>
            </a:r>
            <a:endParaRPr lang="ko-KR" sz="1000" u="none">
              <a:latin typeface="Arial"/>
              <a:cs typeface="Arial"/>
            </a:endParaRPr>
          </a:p>
        </p:txBody>
      </p:sp>
      <p:pic>
        <p:nvPicPr>
          <p:cNvPr id="4" name="그래픽 3"/>
          <p:cNvPicPr>
            <a:picLocks noChangeAspect="1"/>
          </p:cNvPicPr>
          <p:nvPr userDrawn="1"/>
        </p:nvPicPr>
        <p:blipFill>
          <a:blip r:embed="rId6" cstate="print"/>
          <a:stretch/>
        </p:blipFill>
        <p:spPr bwMode="auto">
          <a:xfrm flipV="1">
            <a:off x="1" y="5080000"/>
            <a:ext cx="3343946" cy="1778000"/>
          </a:xfrm>
          <a:prstGeom prst="rect">
            <a:avLst/>
          </a:prstGeom>
        </p:spPr>
      </p:pic>
      <p:pic>
        <p:nvPicPr>
          <p:cNvPr id="5" name="그래픽 4"/>
          <p:cNvPicPr>
            <a:picLocks noChangeAspect="1"/>
          </p:cNvPicPr>
          <p:nvPr userDrawn="1"/>
        </p:nvPicPr>
        <p:blipFill>
          <a:blip r:embed="rId7" cstate="print"/>
          <a:stretch/>
        </p:blipFill>
        <p:spPr bwMode="auto">
          <a:xfrm flipH="1">
            <a:off x="8039101" y="0"/>
            <a:ext cx="4152900" cy="1152525"/>
          </a:xfrm>
          <a:prstGeom prst="rect">
            <a:avLst/>
          </a:prstGeom>
        </p:spPr>
      </p:pic>
      <p:pic>
        <p:nvPicPr>
          <p:cNvPr id="12" name="그래픽 11"/>
          <p:cNvPicPr>
            <a:picLocks noChangeAspect="1"/>
          </p:cNvPicPr>
          <p:nvPr userDrawn="1"/>
        </p:nvPicPr>
        <p:blipFill>
          <a:blip r:embed="rId8" cstate="print"/>
          <a:srcRect l="13131" t="-1031"/>
          <a:stretch/>
        </p:blipFill>
        <p:spPr bwMode="auto">
          <a:xfrm flipH="1">
            <a:off x="7757025" y="-9524"/>
            <a:ext cx="4434976" cy="933449"/>
          </a:xfrm>
          <a:prstGeom prst="rect">
            <a:avLst/>
          </a:prstGeom>
        </p:spPr>
      </p:pic>
      <p:pic>
        <p:nvPicPr>
          <p:cNvPr id="14" name="그래픽 13"/>
          <p:cNvPicPr>
            <a:picLocks noChangeAspect="1"/>
          </p:cNvPicPr>
          <p:nvPr userDrawn="1"/>
        </p:nvPicPr>
        <p:blipFill>
          <a:blip r:embed="rId9" cstate="print"/>
          <a:srcRect r="22646"/>
          <a:stretch/>
        </p:blipFill>
        <p:spPr bwMode="auto">
          <a:xfrm flipH="1">
            <a:off x="0" y="5924550"/>
            <a:ext cx="2497682" cy="933450"/>
          </a:xfrm>
          <a:prstGeom prst="rect">
            <a:avLst/>
          </a:prstGeom>
        </p:spPr>
      </p:pic>
      <p:sp>
        <p:nvSpPr>
          <p:cNvPr id="20" name="그림 개체 틀 17"/>
          <p:cNvSpPr>
            <a:spLocks noGrp="1"/>
          </p:cNvSpPr>
          <p:nvPr>
            <p:ph type="pic" sz="quarter" idx="11" hasCustomPrompt="1"/>
          </p:nvPr>
        </p:nvSpPr>
        <p:spPr bwMode="auto">
          <a:xfrm>
            <a:off x="1103130" y="1155123"/>
            <a:ext cx="1976212" cy="1976210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  <a:ln w="31750">
            <a:noFill/>
          </a:ln>
        </p:spPr>
        <p:txBody>
          <a:bodyPr anchor="b" anchorCtr="1"/>
          <a:lstStyle>
            <a:lvl1pPr marL="228600" marR="0" indent="-228600" algn="l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Char char="•"/>
              <a:defRPr lang="ko-KR" sz="1100"/>
            </a:lvl1pPr>
          </a:lstStyle>
          <a:p>
            <a:pPr marL="228600" marR="0" lvl="0" indent="-228600" algn="l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Char char="•"/>
              <a:defRPr/>
            </a:pPr>
            <a:r>
              <a:rPr lang="en-US"/>
              <a:t>Click icon to add picture</a:t>
            </a:r>
            <a:endParaRPr lang="ko-KR"/>
          </a:p>
        </p:txBody>
      </p:sp>
      <p:sp>
        <p:nvSpPr>
          <p:cNvPr id="21" name="그림 개체 틀 17"/>
          <p:cNvSpPr>
            <a:spLocks noGrp="1"/>
          </p:cNvSpPr>
          <p:nvPr>
            <p:ph type="pic" sz="quarter" idx="12" hasCustomPrompt="1"/>
          </p:nvPr>
        </p:nvSpPr>
        <p:spPr bwMode="auto">
          <a:xfrm>
            <a:off x="1103130" y="3726667"/>
            <a:ext cx="1976212" cy="1976210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  <a:ln w="31750">
            <a:noFill/>
          </a:ln>
        </p:spPr>
        <p:txBody>
          <a:bodyPr anchor="b" anchorCtr="1"/>
          <a:lstStyle>
            <a:lvl1pPr marL="228600" marR="0" indent="-228600" algn="l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Char char="•"/>
              <a:defRPr lang="ko-KR" sz="1100"/>
            </a:lvl1pPr>
          </a:lstStyle>
          <a:p>
            <a:pPr marL="228600" marR="0" lvl="0" indent="-228600" algn="l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Char char="•"/>
              <a:defRPr/>
            </a:pPr>
            <a:r>
              <a:rPr lang="en-US"/>
              <a:t>Click icon to add picture</a:t>
            </a:r>
            <a:endParaRPr lang="ko-KR"/>
          </a:p>
        </p:txBody>
      </p:sp>
      <p:sp>
        <p:nvSpPr>
          <p:cNvPr id="22" name="그림 개체 틀 17"/>
          <p:cNvSpPr>
            <a:spLocks noGrp="1"/>
          </p:cNvSpPr>
          <p:nvPr>
            <p:ph type="pic" sz="quarter" idx="13" hasCustomPrompt="1"/>
          </p:nvPr>
        </p:nvSpPr>
        <p:spPr bwMode="auto">
          <a:xfrm>
            <a:off x="6246630" y="1155123"/>
            <a:ext cx="1976212" cy="1976210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  <a:ln w="31750">
            <a:noFill/>
          </a:ln>
        </p:spPr>
        <p:txBody>
          <a:bodyPr anchor="b" anchorCtr="1"/>
          <a:lstStyle>
            <a:lvl1pPr marL="228600" marR="0" indent="-228600" algn="l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Char char="•"/>
              <a:defRPr lang="ko-KR" sz="1100"/>
            </a:lvl1pPr>
          </a:lstStyle>
          <a:p>
            <a:pPr marL="228600" marR="0" lvl="0" indent="-228600" algn="l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Char char="•"/>
              <a:defRPr/>
            </a:pPr>
            <a:r>
              <a:rPr lang="en-US"/>
              <a:t>Click icon to add picture</a:t>
            </a:r>
            <a:endParaRPr lang="ko-KR"/>
          </a:p>
        </p:txBody>
      </p:sp>
      <p:sp>
        <p:nvSpPr>
          <p:cNvPr id="23" name="그림 개체 틀 17"/>
          <p:cNvSpPr>
            <a:spLocks noGrp="1"/>
          </p:cNvSpPr>
          <p:nvPr>
            <p:ph type="pic" sz="quarter" idx="14" hasCustomPrompt="1"/>
          </p:nvPr>
        </p:nvSpPr>
        <p:spPr bwMode="auto">
          <a:xfrm>
            <a:off x="6246630" y="3726667"/>
            <a:ext cx="1976212" cy="1976210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  <a:ln w="31750">
            <a:noFill/>
          </a:ln>
        </p:spPr>
        <p:txBody>
          <a:bodyPr anchor="b" anchorCtr="1"/>
          <a:lstStyle>
            <a:lvl1pPr marL="228600" marR="0" indent="-228600" algn="l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Char char="•"/>
              <a:defRPr lang="ko-KR" sz="1100"/>
            </a:lvl1pPr>
          </a:lstStyle>
          <a:p>
            <a:pPr marL="228600" marR="0" lvl="0" indent="-228600" algn="l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Char char="•"/>
              <a:defRPr/>
            </a:pPr>
            <a:r>
              <a:rPr lang="en-US"/>
              <a:t>Click icon to add picture</a:t>
            </a:r>
            <a:endParaRPr lang="ko-KR"/>
          </a:p>
        </p:txBody>
      </p:sp>
      <p:pic>
        <p:nvPicPr>
          <p:cNvPr id="15" name="그림 14"/>
          <p:cNvPicPr>
            <a:picLocks noChangeAspect="1"/>
          </p:cNvPicPr>
          <p:nvPr userDrawn="1"/>
        </p:nvPicPr>
        <p:blipFill>
          <a:blip r:embed="rId10" cstate="print"/>
          <a:srcRect l="22852" b="28775"/>
          <a:stretch/>
        </p:blipFill>
        <p:spPr bwMode="auto">
          <a:xfrm flipH="1" flipV="1">
            <a:off x="10305520" y="0"/>
            <a:ext cx="1886480" cy="222021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5_PPTMON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Graphic 3">
            <a:hlinkClick r:id="rId2"/>
          </p:cNvPr>
          <p:cNvPicPr>
            <a:picLocks noChangeAspect="1"/>
          </p:cNvPicPr>
          <p:nvPr userDrawn="1"/>
        </p:nvPicPr>
        <p:blipFill>
          <a:blip r:embed="rId3" cstate="print"/>
          <a:srcRect l="29909"/>
          <a:stretch/>
        </p:blipFill>
        <p:spPr bwMode="auto"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7" name="TextBox 6">
            <a:hlinkClick r:id="rId4"/>
          </p:cNvPr>
          <p:cNvSpPr txBox="1"/>
          <p:nvPr userDrawn="1"/>
        </p:nvSpPr>
        <p:spPr bwMode="auto"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000" u="sng">
                <a:latin typeface="Arial"/>
                <a:cs typeface="Arial"/>
                <a:hlinkClick r:id="rId5" tooltip="http://www.pptmon.com/"/>
              </a:rPr>
              <a:t>Presentation template by</a:t>
            </a:r>
            <a:endParaRPr lang="ko-KR" sz="1000" u="none">
              <a:latin typeface="Arial"/>
              <a:cs typeface="Arial"/>
            </a:endParaRPr>
          </a:p>
        </p:txBody>
      </p:sp>
      <p:pic>
        <p:nvPicPr>
          <p:cNvPr id="5" name="그래픽 4"/>
          <p:cNvPicPr>
            <a:picLocks noChangeAspect="1"/>
          </p:cNvPicPr>
          <p:nvPr userDrawn="1"/>
        </p:nvPicPr>
        <p:blipFill>
          <a:blip r:embed="rId6" cstate="print"/>
          <a:stretch/>
        </p:blipFill>
        <p:spPr bwMode="auto">
          <a:xfrm>
            <a:off x="-1" y="0"/>
            <a:ext cx="4152900" cy="1152525"/>
          </a:xfrm>
          <a:prstGeom prst="rect">
            <a:avLst/>
          </a:prstGeom>
        </p:spPr>
      </p:pic>
      <p:pic>
        <p:nvPicPr>
          <p:cNvPr id="10" name="그래픽 9"/>
          <p:cNvPicPr>
            <a:picLocks noChangeAspect="1"/>
          </p:cNvPicPr>
          <p:nvPr userDrawn="1"/>
        </p:nvPicPr>
        <p:blipFill>
          <a:blip r:embed="rId7" cstate="print"/>
          <a:stretch/>
        </p:blipFill>
        <p:spPr bwMode="auto">
          <a:xfrm flipH="1">
            <a:off x="8334374" y="5703070"/>
            <a:ext cx="3857625" cy="1154930"/>
          </a:xfrm>
          <a:prstGeom prst="rect">
            <a:avLst/>
          </a:prstGeom>
        </p:spPr>
      </p:pic>
      <p:pic>
        <p:nvPicPr>
          <p:cNvPr id="12" name="그래픽 11"/>
          <p:cNvPicPr>
            <a:picLocks noChangeAspect="1"/>
          </p:cNvPicPr>
          <p:nvPr userDrawn="1"/>
        </p:nvPicPr>
        <p:blipFill>
          <a:blip r:embed="rId8" cstate="print"/>
          <a:srcRect r="9769"/>
          <a:stretch/>
        </p:blipFill>
        <p:spPr bwMode="auto">
          <a:xfrm flipH="1">
            <a:off x="-1" y="0"/>
            <a:ext cx="4606599" cy="923925"/>
          </a:xfrm>
          <a:prstGeom prst="rect">
            <a:avLst/>
          </a:prstGeom>
        </p:spPr>
      </p:pic>
      <p:pic>
        <p:nvPicPr>
          <p:cNvPr id="14" name="그래픽 13"/>
          <p:cNvPicPr>
            <a:picLocks noChangeAspect="1"/>
          </p:cNvPicPr>
          <p:nvPr userDrawn="1"/>
        </p:nvPicPr>
        <p:blipFill>
          <a:blip r:embed="rId9" cstate="print"/>
          <a:srcRect r="16388"/>
          <a:stretch/>
        </p:blipFill>
        <p:spPr bwMode="auto">
          <a:xfrm>
            <a:off x="9492207" y="5924550"/>
            <a:ext cx="2699793" cy="933450"/>
          </a:xfrm>
          <a:prstGeom prst="rect">
            <a:avLst/>
          </a:prstGeom>
        </p:spPr>
      </p:pic>
      <p:sp>
        <p:nvSpPr>
          <p:cNvPr id="19" name="그림 개체 틀 11"/>
          <p:cNvSpPr>
            <a:spLocks noGrp="1"/>
          </p:cNvSpPr>
          <p:nvPr>
            <p:ph type="pic" sz="quarter" idx="10" hasCustomPrompt="1"/>
          </p:nvPr>
        </p:nvSpPr>
        <p:spPr bwMode="auto">
          <a:xfrm>
            <a:off x="2152403" y="1059419"/>
            <a:ext cx="2194694" cy="4761846"/>
          </a:xfrm>
          <a:prstGeom prst="roundRect">
            <a:avLst>
              <a:gd name="adj" fmla="val 14137"/>
            </a:avLst>
          </a:prstGeom>
          <a:pattFill prst="pct10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tIns="1152000" anchor="ctr" anchorCtr="1"/>
          <a:lstStyle>
            <a:lvl1pPr marL="228600" marR="0" indent="-228600" algn="ctr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Char char="•"/>
              <a:defRPr sz="1600"/>
            </a:lvl1pPr>
          </a:lstStyle>
          <a:p>
            <a:pPr marL="228600" marR="0" lvl="0" indent="-228600" algn="l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Char char="•"/>
              <a:defRPr/>
            </a:pPr>
            <a:r>
              <a:rPr lang="en-US"/>
              <a:t>Click icon to add picture</a:t>
            </a:r>
            <a:endParaRPr lang="ko-KR"/>
          </a:p>
        </p:txBody>
      </p:sp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10" cstate="print"/>
          <a:srcRect t="27510" r="24125"/>
          <a:stretch/>
        </p:blipFill>
        <p:spPr bwMode="auto">
          <a:xfrm flipV="1">
            <a:off x="9675607" y="4607620"/>
            <a:ext cx="2516393" cy="2250380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 userDrawn="1"/>
        </p:nvPicPr>
        <p:blipFill>
          <a:blip r:embed="rId11" cstate="print"/>
          <a:srcRect l="36771" t="15788"/>
          <a:stretch/>
        </p:blipFill>
        <p:spPr bwMode="auto">
          <a:xfrm rot="16199998" flipH="1">
            <a:off x="620820" y="-620820"/>
            <a:ext cx="1725050" cy="296668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6_PPTMON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Graphic 3">
            <a:hlinkClick r:id="rId2"/>
          </p:cNvPr>
          <p:cNvPicPr>
            <a:picLocks noChangeAspect="1"/>
          </p:cNvPicPr>
          <p:nvPr userDrawn="1"/>
        </p:nvPicPr>
        <p:blipFill>
          <a:blip r:embed="rId3" cstate="print"/>
          <a:srcRect l="29909"/>
          <a:stretch/>
        </p:blipFill>
        <p:spPr bwMode="auto"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7" name="TextBox 6">
            <a:hlinkClick r:id="rId4"/>
          </p:cNvPr>
          <p:cNvSpPr txBox="1"/>
          <p:nvPr userDrawn="1"/>
        </p:nvSpPr>
        <p:spPr bwMode="auto"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000" u="sng">
                <a:latin typeface="Arial"/>
                <a:cs typeface="Arial"/>
                <a:hlinkClick r:id="rId5" tooltip="http://www.pptmon.com/"/>
              </a:rPr>
              <a:t>Presentation template by</a:t>
            </a:r>
            <a:endParaRPr lang="ko-KR" sz="1000" u="none">
              <a:latin typeface="Arial"/>
              <a:cs typeface="Arial"/>
            </a:endParaRPr>
          </a:p>
        </p:txBody>
      </p:sp>
      <p:pic>
        <p:nvPicPr>
          <p:cNvPr id="24" name="그래픽 23"/>
          <p:cNvPicPr>
            <a:picLocks noChangeAspect="1"/>
          </p:cNvPicPr>
          <p:nvPr userDrawn="1"/>
        </p:nvPicPr>
        <p:blipFill>
          <a:blip r:embed="rId6" cstate="print"/>
          <a:srcRect l="10606"/>
          <a:stretch/>
        </p:blipFill>
        <p:spPr bwMode="auto">
          <a:xfrm flipV="1">
            <a:off x="0" y="0"/>
            <a:ext cx="3448487" cy="1981200"/>
          </a:xfrm>
          <a:prstGeom prst="rect">
            <a:avLst/>
          </a:prstGeom>
        </p:spPr>
      </p:pic>
      <p:pic>
        <p:nvPicPr>
          <p:cNvPr id="27" name="그래픽 26"/>
          <p:cNvPicPr>
            <a:picLocks noChangeAspect="1"/>
          </p:cNvPicPr>
          <p:nvPr userDrawn="1"/>
        </p:nvPicPr>
        <p:blipFill>
          <a:blip r:embed="rId7" cstate="print"/>
          <a:stretch/>
        </p:blipFill>
        <p:spPr bwMode="auto">
          <a:xfrm flipV="1">
            <a:off x="0" y="0"/>
            <a:ext cx="2009775" cy="2381250"/>
          </a:xfrm>
          <a:prstGeom prst="rect">
            <a:avLst/>
          </a:prstGeom>
        </p:spPr>
      </p:pic>
      <p:pic>
        <p:nvPicPr>
          <p:cNvPr id="22" name="그래픽 21"/>
          <p:cNvPicPr>
            <a:picLocks noChangeAspect="1"/>
          </p:cNvPicPr>
          <p:nvPr userDrawn="1"/>
        </p:nvPicPr>
        <p:blipFill>
          <a:blip r:embed="rId8" cstate="print"/>
          <a:stretch/>
        </p:blipFill>
        <p:spPr bwMode="auto">
          <a:xfrm rot="10800000">
            <a:off x="8286750" y="4781550"/>
            <a:ext cx="3905250" cy="2076450"/>
          </a:xfrm>
          <a:prstGeom prst="rect">
            <a:avLst/>
          </a:prstGeom>
        </p:spPr>
      </p:pic>
      <p:pic>
        <p:nvPicPr>
          <p:cNvPr id="28" name="그래픽 27"/>
          <p:cNvPicPr>
            <a:picLocks noChangeAspect="1"/>
          </p:cNvPicPr>
          <p:nvPr userDrawn="1"/>
        </p:nvPicPr>
        <p:blipFill>
          <a:blip r:embed="rId9" cstate="print"/>
          <a:srcRect l="9770"/>
          <a:stretch/>
        </p:blipFill>
        <p:spPr bwMode="auto">
          <a:xfrm rot="10800000">
            <a:off x="7585401" y="5934075"/>
            <a:ext cx="4606599" cy="923925"/>
          </a:xfrm>
          <a:prstGeom prst="rect">
            <a:avLst/>
          </a:prstGeom>
        </p:spPr>
      </p:pic>
      <p:sp>
        <p:nvSpPr>
          <p:cNvPr id="14" name="그림 개체 틀 5"/>
          <p:cNvSpPr>
            <a:spLocks noGrp="1"/>
          </p:cNvSpPr>
          <p:nvPr>
            <p:ph type="pic" sz="quarter" idx="10" hasCustomPrompt="1"/>
          </p:nvPr>
        </p:nvSpPr>
        <p:spPr bwMode="auto">
          <a:xfrm>
            <a:off x="1523854" y="947752"/>
            <a:ext cx="3720526" cy="4962496"/>
          </a:xfrm>
          <a:prstGeom prst="roundRect">
            <a:avLst>
              <a:gd name="adj" fmla="val 1370"/>
            </a:avLst>
          </a:prstGeom>
          <a:pattFill prst="pct10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tIns="1152000" anchor="ctr" anchorCtr="1"/>
          <a:lstStyle>
            <a:lvl1pPr>
              <a:defRPr lang="ko-KR" sz="1600"/>
            </a:lvl1pPr>
          </a:lstStyle>
          <a:p>
            <a:pPr marR="0" lvl="0">
              <a:spcAft>
                <a:spcPts val="0"/>
              </a:spcAft>
              <a:buClrTx/>
              <a:buSzTx/>
              <a:defRPr/>
            </a:pPr>
            <a:r>
              <a:rPr lang="en-US"/>
              <a:t>Click icon to add picture</a:t>
            </a:r>
            <a:endParaRPr lang="ko-KR"/>
          </a:p>
        </p:txBody>
      </p:sp>
      <p:pic>
        <p:nvPicPr>
          <p:cNvPr id="15" name="그림 14"/>
          <p:cNvPicPr>
            <a:picLocks noChangeAspect="1"/>
          </p:cNvPicPr>
          <p:nvPr userDrawn="1"/>
        </p:nvPicPr>
        <p:blipFill>
          <a:blip r:embed="rId10" cstate="print"/>
          <a:srcRect l="12516" b="18685"/>
          <a:stretch/>
        </p:blipFill>
        <p:spPr bwMode="auto">
          <a:xfrm flipH="1">
            <a:off x="9113182" y="4524826"/>
            <a:ext cx="3078818" cy="2333174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11" cstate="print"/>
          <a:srcRect t="34133" r="21924"/>
          <a:stretch/>
        </p:blipFill>
        <p:spPr bwMode="auto">
          <a:xfrm rot="16199998">
            <a:off x="-5028" y="5027"/>
            <a:ext cx="2330450" cy="23203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7_PPTMON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Graphic 3">
            <a:hlinkClick r:id="rId2"/>
          </p:cNvPr>
          <p:cNvPicPr>
            <a:picLocks noChangeAspect="1"/>
          </p:cNvPicPr>
          <p:nvPr userDrawn="1"/>
        </p:nvPicPr>
        <p:blipFill>
          <a:blip r:embed="rId3" cstate="print"/>
          <a:srcRect l="29909"/>
          <a:stretch/>
        </p:blipFill>
        <p:spPr bwMode="auto"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7" name="TextBox 6">
            <a:hlinkClick r:id="rId4"/>
          </p:cNvPr>
          <p:cNvSpPr txBox="1"/>
          <p:nvPr userDrawn="1"/>
        </p:nvSpPr>
        <p:spPr bwMode="auto"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000" u="sng">
                <a:latin typeface="Arial"/>
                <a:cs typeface="Arial"/>
                <a:hlinkClick r:id="rId5" tooltip="http://www.pptmon.com/"/>
              </a:rPr>
              <a:t>Presentation template by</a:t>
            </a:r>
            <a:endParaRPr lang="ko-KR" sz="1000" u="none">
              <a:latin typeface="Arial"/>
              <a:cs typeface="Arial"/>
            </a:endParaRPr>
          </a:p>
        </p:txBody>
      </p:sp>
      <p:pic>
        <p:nvPicPr>
          <p:cNvPr id="4" name="그래픽 3"/>
          <p:cNvPicPr>
            <a:picLocks noChangeAspect="1"/>
          </p:cNvPicPr>
          <p:nvPr userDrawn="1"/>
        </p:nvPicPr>
        <p:blipFill>
          <a:blip r:embed="rId6" cstate="print"/>
          <a:stretch/>
        </p:blipFill>
        <p:spPr bwMode="auto">
          <a:xfrm>
            <a:off x="0" y="0"/>
            <a:ext cx="3905250" cy="2076450"/>
          </a:xfrm>
          <a:prstGeom prst="rect">
            <a:avLst/>
          </a:prstGeom>
        </p:spPr>
      </p:pic>
      <p:pic>
        <p:nvPicPr>
          <p:cNvPr id="8" name="그래픽 7"/>
          <p:cNvPicPr>
            <a:picLocks noChangeAspect="1"/>
          </p:cNvPicPr>
          <p:nvPr userDrawn="1"/>
        </p:nvPicPr>
        <p:blipFill>
          <a:blip r:embed="rId7" cstate="print"/>
          <a:srcRect l="27655"/>
          <a:stretch/>
        </p:blipFill>
        <p:spPr bwMode="auto">
          <a:xfrm flipH="1">
            <a:off x="9401175" y="4876800"/>
            <a:ext cx="2790824" cy="1981200"/>
          </a:xfrm>
          <a:prstGeom prst="rect">
            <a:avLst/>
          </a:prstGeom>
        </p:spPr>
      </p:pic>
      <p:pic>
        <p:nvPicPr>
          <p:cNvPr id="11" name="그래픽 10"/>
          <p:cNvPicPr>
            <a:picLocks noChangeAspect="1"/>
          </p:cNvPicPr>
          <p:nvPr userDrawn="1"/>
        </p:nvPicPr>
        <p:blipFill>
          <a:blip r:embed="rId8" cstate="print"/>
          <a:stretch/>
        </p:blipFill>
        <p:spPr bwMode="auto">
          <a:xfrm rot="5400000" flipH="1" flipV="1">
            <a:off x="9996487" y="4662487"/>
            <a:ext cx="2009775" cy="2381250"/>
          </a:xfrm>
          <a:prstGeom prst="rect">
            <a:avLst/>
          </a:prstGeom>
        </p:spPr>
      </p:pic>
      <p:pic>
        <p:nvPicPr>
          <p:cNvPr id="13" name="그래픽 12"/>
          <p:cNvPicPr>
            <a:picLocks noChangeAspect="1"/>
          </p:cNvPicPr>
          <p:nvPr userDrawn="1"/>
        </p:nvPicPr>
        <p:blipFill>
          <a:blip r:embed="rId9" cstate="print"/>
          <a:stretch/>
        </p:blipFill>
        <p:spPr bwMode="auto">
          <a:xfrm rot="16199998" flipV="1">
            <a:off x="371475" y="-371475"/>
            <a:ext cx="1562100" cy="2305050"/>
          </a:xfrm>
          <a:prstGeom prst="rect">
            <a:avLst/>
          </a:prstGeom>
        </p:spPr>
      </p:pic>
      <p:sp>
        <p:nvSpPr>
          <p:cNvPr id="14" name="그림 개체 틀 8"/>
          <p:cNvSpPr>
            <a:spLocks noGrp="1"/>
          </p:cNvSpPr>
          <p:nvPr>
            <p:ph type="pic" sz="quarter" idx="10" hasCustomPrompt="1"/>
          </p:nvPr>
        </p:nvSpPr>
        <p:spPr bwMode="auto">
          <a:xfrm>
            <a:off x="1796206" y="1325444"/>
            <a:ext cx="5209432" cy="3222744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tIns="1152000" anchor="ctr" anchorCtr="1"/>
          <a:lstStyle>
            <a:lvl1pPr>
              <a:defRPr lang="ko-KR" sz="1600"/>
            </a:lvl1pPr>
          </a:lstStyle>
          <a:p>
            <a:pPr marR="0" lvl="0">
              <a:spcAft>
                <a:spcPts val="0"/>
              </a:spcAft>
              <a:buClrTx/>
              <a:buSzTx/>
              <a:defRPr/>
            </a:pPr>
            <a:r>
              <a:rPr lang="en-US"/>
              <a:t>Click icon to add picture</a:t>
            </a:r>
            <a:endParaRPr lang="ko-KR"/>
          </a:p>
        </p:txBody>
      </p:sp>
      <p:pic>
        <p:nvPicPr>
          <p:cNvPr id="19" name="그림 18"/>
          <p:cNvPicPr>
            <a:picLocks noChangeAspect="1"/>
          </p:cNvPicPr>
          <p:nvPr userDrawn="1"/>
        </p:nvPicPr>
        <p:blipFill>
          <a:blip r:embed="rId10" cstate="print"/>
          <a:srcRect t="20529" r="22563"/>
          <a:stretch/>
        </p:blipFill>
        <p:spPr bwMode="auto">
          <a:xfrm flipH="1">
            <a:off x="-2" y="-1"/>
            <a:ext cx="2914383" cy="2799656"/>
          </a:xfrm>
          <a:prstGeom prst="rect">
            <a:avLst/>
          </a:prstGeom>
        </p:spPr>
      </p:pic>
      <p:pic>
        <p:nvPicPr>
          <p:cNvPr id="22" name="그림 21"/>
          <p:cNvPicPr>
            <a:picLocks noChangeAspect="1"/>
          </p:cNvPicPr>
          <p:nvPr userDrawn="1"/>
        </p:nvPicPr>
        <p:blipFill>
          <a:blip r:embed="rId11" cstate="print"/>
          <a:srcRect r="24364" b="26882"/>
          <a:stretch/>
        </p:blipFill>
        <p:spPr bwMode="auto">
          <a:xfrm>
            <a:off x="10119590" y="4282181"/>
            <a:ext cx="2072410" cy="257581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PPTMON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Graphic 3">
            <a:hlinkClick r:id="rId2"/>
          </p:cNvPr>
          <p:cNvPicPr>
            <a:picLocks noChangeAspect="1"/>
          </p:cNvPicPr>
          <p:nvPr userDrawn="1"/>
        </p:nvPicPr>
        <p:blipFill>
          <a:blip r:embed="rId3" cstate="print"/>
          <a:srcRect l="29909"/>
          <a:stretch/>
        </p:blipFill>
        <p:spPr bwMode="auto"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7" name="TextBox 6">
            <a:hlinkClick r:id="rId4"/>
          </p:cNvPr>
          <p:cNvSpPr txBox="1"/>
          <p:nvPr userDrawn="1"/>
        </p:nvSpPr>
        <p:spPr bwMode="auto"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000" u="sng">
                <a:latin typeface="Arial"/>
                <a:cs typeface="Arial"/>
                <a:hlinkClick r:id="rId5" tooltip="http://www.pptmon.com/"/>
              </a:rPr>
              <a:t>Presentation template by</a:t>
            </a:r>
            <a:endParaRPr lang="ko-KR" sz="1000" u="none">
              <a:latin typeface="Arial"/>
              <a:cs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PPTMON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Graphic 3">
            <a:hlinkClick r:id="rId2"/>
          </p:cNvPr>
          <p:cNvPicPr>
            <a:picLocks noChangeAspect="1"/>
          </p:cNvPicPr>
          <p:nvPr userDrawn="1"/>
        </p:nvPicPr>
        <p:blipFill>
          <a:blip r:embed="rId3" cstate="print"/>
          <a:srcRect l="29909"/>
          <a:stretch/>
        </p:blipFill>
        <p:spPr bwMode="auto"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7" name="TextBox 6">
            <a:hlinkClick r:id="rId4"/>
          </p:cNvPr>
          <p:cNvSpPr txBox="1"/>
          <p:nvPr userDrawn="1"/>
        </p:nvSpPr>
        <p:spPr bwMode="auto"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000" u="sng">
                <a:latin typeface="Arial"/>
                <a:cs typeface="Arial"/>
                <a:hlinkClick r:id="rId5" tooltip="http://www.pptmon.com/"/>
              </a:rPr>
              <a:t>Presentation template by</a:t>
            </a:r>
            <a:endParaRPr lang="ko-KR" sz="1000" u="none">
              <a:latin typeface="Arial"/>
              <a:cs typeface="Arial"/>
            </a:endParaRPr>
          </a:p>
        </p:txBody>
      </p:sp>
      <p:pic>
        <p:nvPicPr>
          <p:cNvPr id="22" name="그래픽 21"/>
          <p:cNvPicPr>
            <a:picLocks noChangeAspect="1"/>
          </p:cNvPicPr>
          <p:nvPr userDrawn="1"/>
        </p:nvPicPr>
        <p:blipFill>
          <a:blip r:embed="rId6" cstate="print"/>
          <a:stretch/>
        </p:blipFill>
        <p:spPr bwMode="auto">
          <a:xfrm flipH="1">
            <a:off x="8286750" y="0"/>
            <a:ext cx="3905250" cy="2076450"/>
          </a:xfrm>
          <a:prstGeom prst="rect">
            <a:avLst/>
          </a:prstGeom>
        </p:spPr>
      </p:pic>
      <p:pic>
        <p:nvPicPr>
          <p:cNvPr id="24" name="그래픽 23"/>
          <p:cNvPicPr>
            <a:picLocks noChangeAspect="1"/>
          </p:cNvPicPr>
          <p:nvPr userDrawn="1"/>
        </p:nvPicPr>
        <p:blipFill>
          <a:blip r:embed="rId7" cstate="print"/>
          <a:srcRect l="10606"/>
          <a:stretch/>
        </p:blipFill>
        <p:spPr bwMode="auto">
          <a:xfrm>
            <a:off x="0" y="4876800"/>
            <a:ext cx="3448487" cy="1981200"/>
          </a:xfrm>
          <a:prstGeom prst="rect">
            <a:avLst/>
          </a:prstGeom>
        </p:spPr>
      </p:pic>
      <p:pic>
        <p:nvPicPr>
          <p:cNvPr id="27" name="그래픽 26"/>
          <p:cNvPicPr>
            <a:picLocks noChangeAspect="1"/>
          </p:cNvPicPr>
          <p:nvPr userDrawn="1"/>
        </p:nvPicPr>
        <p:blipFill>
          <a:blip r:embed="rId8" cstate="print"/>
          <a:stretch/>
        </p:blipFill>
        <p:spPr bwMode="auto">
          <a:xfrm>
            <a:off x="0" y="4476750"/>
            <a:ext cx="2009775" cy="2381250"/>
          </a:xfrm>
          <a:prstGeom prst="rect">
            <a:avLst/>
          </a:prstGeom>
        </p:spPr>
      </p:pic>
      <p:pic>
        <p:nvPicPr>
          <p:cNvPr id="28" name="그래픽 27"/>
          <p:cNvPicPr>
            <a:picLocks noChangeAspect="1"/>
          </p:cNvPicPr>
          <p:nvPr userDrawn="1"/>
        </p:nvPicPr>
        <p:blipFill>
          <a:blip r:embed="rId9" cstate="print"/>
          <a:srcRect l="9770"/>
          <a:stretch/>
        </p:blipFill>
        <p:spPr bwMode="auto">
          <a:xfrm flipH="1">
            <a:off x="7585401" y="0"/>
            <a:ext cx="4606599" cy="923925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10" cstate="print"/>
          <a:srcRect r="18616" b="29414"/>
          <a:stretch/>
        </p:blipFill>
        <p:spPr bwMode="auto">
          <a:xfrm flipH="1">
            <a:off x="0" y="4371402"/>
            <a:ext cx="2229927" cy="2486598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 userDrawn="1"/>
        </p:nvPicPr>
        <p:blipFill>
          <a:blip r:embed="rId11" cstate="print"/>
          <a:srcRect l="39901" t="21071"/>
          <a:stretch/>
        </p:blipFill>
        <p:spPr bwMode="auto">
          <a:xfrm rot="5400000">
            <a:off x="9981887" y="-570451"/>
            <a:ext cx="1639662" cy="27805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PPTMON custom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Graphic 3">
            <a:hlinkClick r:id="rId2"/>
          </p:cNvPr>
          <p:cNvPicPr>
            <a:picLocks noChangeAspect="1"/>
          </p:cNvPicPr>
          <p:nvPr userDrawn="1"/>
        </p:nvPicPr>
        <p:blipFill>
          <a:blip r:embed="rId3" cstate="print"/>
          <a:srcRect l="29909"/>
          <a:stretch/>
        </p:blipFill>
        <p:spPr bwMode="auto"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7" name="TextBox 6">
            <a:hlinkClick r:id="rId4"/>
          </p:cNvPr>
          <p:cNvSpPr txBox="1"/>
          <p:nvPr userDrawn="1"/>
        </p:nvSpPr>
        <p:spPr bwMode="auto"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000" u="sng">
                <a:latin typeface="Arial"/>
                <a:cs typeface="Arial"/>
                <a:hlinkClick r:id="rId5" tooltip="http://www.pptmon.com/"/>
              </a:rPr>
              <a:t>Presentation template by</a:t>
            </a:r>
            <a:endParaRPr lang="ko-KR" sz="1000" u="none">
              <a:latin typeface="Arial"/>
              <a:cs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_PPTMON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Graphic 3">
            <a:hlinkClick r:id="rId2"/>
          </p:cNvPr>
          <p:cNvPicPr>
            <a:picLocks noChangeAspect="1"/>
          </p:cNvPicPr>
          <p:nvPr userDrawn="1"/>
        </p:nvPicPr>
        <p:blipFill>
          <a:blip r:embed="rId3" cstate="print"/>
          <a:srcRect l="29909"/>
          <a:stretch/>
        </p:blipFill>
        <p:spPr bwMode="auto"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7" name="TextBox 6">
            <a:hlinkClick r:id="rId4"/>
          </p:cNvPr>
          <p:cNvSpPr txBox="1"/>
          <p:nvPr userDrawn="1"/>
        </p:nvSpPr>
        <p:spPr bwMode="auto"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000" u="sng">
                <a:latin typeface="Arial"/>
                <a:cs typeface="Arial"/>
                <a:hlinkClick r:id="rId5" tooltip="http://www.pptmon.com/"/>
              </a:rPr>
              <a:t>Presentation template by</a:t>
            </a:r>
            <a:endParaRPr lang="ko-KR" sz="1000" u="none">
              <a:latin typeface="Arial"/>
              <a:cs typeface="Arial"/>
            </a:endParaRPr>
          </a:p>
        </p:txBody>
      </p:sp>
      <p:pic>
        <p:nvPicPr>
          <p:cNvPr id="9" name="그래픽 8"/>
          <p:cNvPicPr>
            <a:picLocks noChangeAspect="1"/>
          </p:cNvPicPr>
          <p:nvPr userDrawn="1"/>
        </p:nvPicPr>
        <p:blipFill>
          <a:blip r:embed="rId6" cstate="print"/>
          <a:stretch/>
        </p:blipFill>
        <p:spPr bwMode="auto">
          <a:xfrm flipH="1">
            <a:off x="0" y="0"/>
            <a:ext cx="3492500" cy="1864053"/>
          </a:xfrm>
          <a:prstGeom prst="rect">
            <a:avLst/>
          </a:prstGeom>
        </p:spPr>
      </p:pic>
      <p:pic>
        <p:nvPicPr>
          <p:cNvPr id="10" name="그래픽 9"/>
          <p:cNvPicPr>
            <a:picLocks noChangeAspect="1"/>
          </p:cNvPicPr>
          <p:nvPr userDrawn="1"/>
        </p:nvPicPr>
        <p:blipFill>
          <a:blip r:embed="rId7" cstate="print"/>
          <a:stretch/>
        </p:blipFill>
        <p:spPr bwMode="auto">
          <a:xfrm flipH="1">
            <a:off x="8521700" y="5759153"/>
            <a:ext cx="3670300" cy="1098847"/>
          </a:xfrm>
          <a:prstGeom prst="rect">
            <a:avLst/>
          </a:prstGeom>
        </p:spPr>
      </p:pic>
      <p:pic>
        <p:nvPicPr>
          <p:cNvPr id="13" name="그래픽 12"/>
          <p:cNvPicPr>
            <a:picLocks noChangeAspect="1"/>
          </p:cNvPicPr>
          <p:nvPr userDrawn="1"/>
        </p:nvPicPr>
        <p:blipFill>
          <a:blip r:embed="rId8" cstate="print"/>
          <a:stretch/>
        </p:blipFill>
        <p:spPr bwMode="auto">
          <a:xfrm rot="5400000" flipH="1">
            <a:off x="371475" y="-371475"/>
            <a:ext cx="1562100" cy="2305050"/>
          </a:xfrm>
          <a:prstGeom prst="rect">
            <a:avLst/>
          </a:prstGeom>
        </p:spPr>
      </p:pic>
      <p:pic>
        <p:nvPicPr>
          <p:cNvPr id="14" name="그래픽 13"/>
          <p:cNvPicPr>
            <a:picLocks noChangeAspect="1"/>
          </p:cNvPicPr>
          <p:nvPr userDrawn="1"/>
        </p:nvPicPr>
        <p:blipFill>
          <a:blip r:embed="rId9" cstate="print"/>
          <a:stretch/>
        </p:blipFill>
        <p:spPr bwMode="auto">
          <a:xfrm>
            <a:off x="8963025" y="5924550"/>
            <a:ext cx="3228975" cy="933450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 userDrawn="1"/>
        </p:nvPicPr>
        <p:blipFill>
          <a:blip r:embed="rId10" cstate="print"/>
          <a:srcRect l="40387" b="30274"/>
          <a:stretch/>
        </p:blipFill>
        <p:spPr bwMode="auto">
          <a:xfrm flipH="1">
            <a:off x="9716134" y="4401643"/>
            <a:ext cx="2475865" cy="2456357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11" cstate="print"/>
          <a:srcRect l="2025" t="36341" r="27519" b="-2162"/>
          <a:stretch/>
        </p:blipFill>
        <p:spPr bwMode="auto">
          <a:xfrm flipH="1">
            <a:off x="0" y="0"/>
            <a:ext cx="2651624" cy="231884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3_PPTMON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Graphic 3">
            <a:hlinkClick r:id="rId2"/>
          </p:cNvPr>
          <p:cNvPicPr>
            <a:picLocks noChangeAspect="1"/>
          </p:cNvPicPr>
          <p:nvPr userDrawn="1"/>
        </p:nvPicPr>
        <p:blipFill>
          <a:blip r:embed="rId3" cstate="print"/>
          <a:srcRect l="29909"/>
          <a:stretch/>
        </p:blipFill>
        <p:spPr bwMode="auto"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7" name="TextBox 6">
            <a:hlinkClick r:id="rId4"/>
          </p:cNvPr>
          <p:cNvSpPr txBox="1"/>
          <p:nvPr userDrawn="1"/>
        </p:nvSpPr>
        <p:spPr bwMode="auto"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000" u="sng">
                <a:latin typeface="Arial"/>
                <a:cs typeface="Arial"/>
                <a:hlinkClick r:id="rId5" tooltip="http://www.pptmon.com/"/>
              </a:rPr>
              <a:t>Presentation template by</a:t>
            </a:r>
            <a:endParaRPr lang="ko-KR" sz="1000" u="none">
              <a:latin typeface="Arial"/>
              <a:cs typeface="Arial"/>
            </a:endParaRPr>
          </a:p>
        </p:txBody>
      </p:sp>
      <p:pic>
        <p:nvPicPr>
          <p:cNvPr id="4" name="그래픽 3"/>
          <p:cNvPicPr>
            <a:picLocks noChangeAspect="1"/>
          </p:cNvPicPr>
          <p:nvPr userDrawn="1"/>
        </p:nvPicPr>
        <p:blipFill>
          <a:blip r:embed="rId6" cstate="print"/>
          <a:stretch/>
        </p:blipFill>
        <p:spPr bwMode="auto">
          <a:xfrm flipH="1" flipV="1">
            <a:off x="9804400" y="5588496"/>
            <a:ext cx="2387600" cy="1269504"/>
          </a:xfrm>
          <a:prstGeom prst="rect">
            <a:avLst/>
          </a:prstGeom>
        </p:spPr>
      </p:pic>
      <p:pic>
        <p:nvPicPr>
          <p:cNvPr id="5" name="그래픽 4"/>
          <p:cNvPicPr>
            <a:picLocks noChangeAspect="1"/>
          </p:cNvPicPr>
          <p:nvPr userDrawn="1"/>
        </p:nvPicPr>
        <p:blipFill>
          <a:blip r:embed="rId7" cstate="print"/>
          <a:stretch/>
        </p:blipFill>
        <p:spPr bwMode="auto">
          <a:xfrm>
            <a:off x="0" y="0"/>
            <a:ext cx="4152900" cy="1152525"/>
          </a:xfrm>
          <a:prstGeom prst="rect">
            <a:avLst/>
          </a:prstGeom>
        </p:spPr>
      </p:pic>
      <p:pic>
        <p:nvPicPr>
          <p:cNvPr id="12" name="그래픽 11"/>
          <p:cNvPicPr>
            <a:picLocks noChangeAspect="1"/>
          </p:cNvPicPr>
          <p:nvPr userDrawn="1"/>
        </p:nvPicPr>
        <p:blipFill>
          <a:blip r:embed="rId8" cstate="print"/>
          <a:srcRect l="13131" t="-1031"/>
          <a:stretch/>
        </p:blipFill>
        <p:spPr bwMode="auto">
          <a:xfrm>
            <a:off x="0" y="-9524"/>
            <a:ext cx="4434976" cy="933449"/>
          </a:xfrm>
          <a:prstGeom prst="rect">
            <a:avLst/>
          </a:prstGeom>
        </p:spPr>
      </p:pic>
      <p:pic>
        <p:nvPicPr>
          <p:cNvPr id="14" name="그래픽 13"/>
          <p:cNvPicPr>
            <a:picLocks noChangeAspect="1"/>
          </p:cNvPicPr>
          <p:nvPr userDrawn="1"/>
        </p:nvPicPr>
        <p:blipFill>
          <a:blip r:embed="rId9" cstate="print"/>
          <a:srcRect r="22646"/>
          <a:stretch/>
        </p:blipFill>
        <p:spPr bwMode="auto">
          <a:xfrm>
            <a:off x="9694319" y="5924550"/>
            <a:ext cx="2497682" cy="93345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 userDrawn="1"/>
        </p:nvPicPr>
        <p:blipFill>
          <a:blip r:embed="rId10" cstate="print"/>
          <a:srcRect l="29147" b="24616"/>
          <a:stretch/>
        </p:blipFill>
        <p:spPr bwMode="auto">
          <a:xfrm rot="5400000">
            <a:off x="348827" y="-348828"/>
            <a:ext cx="1958007" cy="2655662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11" cstate="print"/>
          <a:srcRect t="27715" r="12117"/>
          <a:stretch/>
        </p:blipFill>
        <p:spPr bwMode="auto">
          <a:xfrm flipV="1">
            <a:off x="10071100" y="4799084"/>
            <a:ext cx="2120900" cy="205891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4_PPTMON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Graphic 3">
            <a:hlinkClick r:id="rId2"/>
          </p:cNvPr>
          <p:cNvPicPr>
            <a:picLocks noChangeAspect="1"/>
          </p:cNvPicPr>
          <p:nvPr userDrawn="1"/>
        </p:nvPicPr>
        <p:blipFill>
          <a:blip r:embed="rId3" cstate="print"/>
          <a:srcRect l="29909"/>
          <a:stretch/>
        </p:blipFill>
        <p:spPr bwMode="auto"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7" name="TextBox 6">
            <a:hlinkClick r:id="rId4"/>
          </p:cNvPr>
          <p:cNvSpPr txBox="1"/>
          <p:nvPr userDrawn="1"/>
        </p:nvSpPr>
        <p:spPr bwMode="auto"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000" u="sng">
                <a:latin typeface="Arial"/>
                <a:cs typeface="Arial"/>
                <a:hlinkClick r:id="rId5" tooltip="http://www.pptmon.com/"/>
              </a:rPr>
              <a:t>Presentation template by</a:t>
            </a:r>
            <a:endParaRPr lang="ko-KR" sz="1000" u="none">
              <a:latin typeface="Arial"/>
              <a:cs typeface="Arial"/>
            </a:endParaRPr>
          </a:p>
        </p:txBody>
      </p:sp>
      <p:pic>
        <p:nvPicPr>
          <p:cNvPr id="4" name="그래픽 3"/>
          <p:cNvPicPr>
            <a:picLocks noChangeAspect="1"/>
          </p:cNvPicPr>
          <p:nvPr userDrawn="1"/>
        </p:nvPicPr>
        <p:blipFill>
          <a:blip r:embed="rId6" cstate="print"/>
          <a:stretch/>
        </p:blipFill>
        <p:spPr bwMode="auto">
          <a:xfrm flipH="1" flipV="1">
            <a:off x="8286750" y="4781550"/>
            <a:ext cx="3905250" cy="2076450"/>
          </a:xfrm>
          <a:prstGeom prst="rect">
            <a:avLst/>
          </a:prstGeom>
        </p:spPr>
      </p:pic>
      <p:pic>
        <p:nvPicPr>
          <p:cNvPr id="8" name="그래픽 7"/>
          <p:cNvPicPr>
            <a:picLocks noChangeAspect="1"/>
          </p:cNvPicPr>
          <p:nvPr userDrawn="1"/>
        </p:nvPicPr>
        <p:blipFill>
          <a:blip r:embed="rId7" cstate="print"/>
          <a:srcRect l="27655"/>
          <a:stretch/>
        </p:blipFill>
        <p:spPr bwMode="auto">
          <a:xfrm flipV="1">
            <a:off x="0" y="0"/>
            <a:ext cx="2790824" cy="1981200"/>
          </a:xfrm>
          <a:prstGeom prst="rect">
            <a:avLst/>
          </a:prstGeom>
        </p:spPr>
      </p:pic>
      <p:pic>
        <p:nvPicPr>
          <p:cNvPr id="11" name="그래픽 10"/>
          <p:cNvPicPr>
            <a:picLocks noChangeAspect="1"/>
          </p:cNvPicPr>
          <p:nvPr userDrawn="1"/>
        </p:nvPicPr>
        <p:blipFill>
          <a:blip r:embed="rId8" cstate="print"/>
          <a:stretch/>
        </p:blipFill>
        <p:spPr bwMode="auto">
          <a:xfrm rot="5400000">
            <a:off x="185738" y="-185737"/>
            <a:ext cx="2009775" cy="2381250"/>
          </a:xfrm>
          <a:prstGeom prst="rect">
            <a:avLst/>
          </a:prstGeom>
        </p:spPr>
      </p:pic>
      <p:pic>
        <p:nvPicPr>
          <p:cNvPr id="13" name="그래픽 12"/>
          <p:cNvPicPr>
            <a:picLocks noChangeAspect="1"/>
          </p:cNvPicPr>
          <p:nvPr userDrawn="1"/>
        </p:nvPicPr>
        <p:blipFill>
          <a:blip r:embed="rId9" cstate="print"/>
          <a:stretch/>
        </p:blipFill>
        <p:spPr bwMode="auto">
          <a:xfrm rot="16199998" flipH="1">
            <a:off x="10258425" y="4924425"/>
            <a:ext cx="1562100" cy="230505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 userDrawn="1"/>
        </p:nvPicPr>
        <p:blipFill>
          <a:blip r:embed="rId10" cstate="print"/>
          <a:srcRect l="18208" b="21971"/>
          <a:stretch/>
        </p:blipFill>
        <p:spPr bwMode="auto">
          <a:xfrm flipH="1">
            <a:off x="9931690" y="4109144"/>
            <a:ext cx="2260310" cy="2748856"/>
          </a:xfrm>
          <a:prstGeom prst="rect">
            <a:avLst/>
          </a:prstGeom>
        </p:spPr>
      </p:pic>
      <p:pic>
        <p:nvPicPr>
          <p:cNvPr id="19" name="그림 18"/>
          <p:cNvPicPr>
            <a:picLocks noChangeAspect="1"/>
          </p:cNvPicPr>
          <p:nvPr userDrawn="1"/>
        </p:nvPicPr>
        <p:blipFill>
          <a:blip r:embed="rId11" cstate="print"/>
          <a:srcRect l="12661" b="21081"/>
          <a:stretch/>
        </p:blipFill>
        <p:spPr bwMode="auto">
          <a:xfrm flipV="1">
            <a:off x="0" y="-1"/>
            <a:ext cx="3022600" cy="222676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5_PPTMON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Graphic 3">
            <a:hlinkClick r:id="rId2"/>
          </p:cNvPr>
          <p:cNvPicPr>
            <a:picLocks noChangeAspect="1"/>
          </p:cNvPicPr>
          <p:nvPr userDrawn="1"/>
        </p:nvPicPr>
        <p:blipFill>
          <a:blip r:embed="rId3" cstate="print"/>
          <a:srcRect l="29909"/>
          <a:stretch/>
        </p:blipFill>
        <p:spPr bwMode="auto"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7" name="TextBox 6">
            <a:hlinkClick r:id="rId4"/>
          </p:cNvPr>
          <p:cNvSpPr txBox="1"/>
          <p:nvPr userDrawn="1"/>
        </p:nvSpPr>
        <p:spPr bwMode="auto"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000" u="sng">
                <a:latin typeface="Arial"/>
                <a:cs typeface="Arial"/>
                <a:hlinkClick r:id="rId5" tooltip="http://www.pptmon.com/"/>
              </a:rPr>
              <a:t>Presentation template by</a:t>
            </a:r>
            <a:endParaRPr lang="ko-KR" sz="1000" u="none">
              <a:latin typeface="Arial"/>
              <a:cs typeface="Arial"/>
            </a:endParaRPr>
          </a:p>
        </p:txBody>
      </p:sp>
      <p:pic>
        <p:nvPicPr>
          <p:cNvPr id="5" name="그래픽 4"/>
          <p:cNvPicPr>
            <a:picLocks noChangeAspect="1"/>
          </p:cNvPicPr>
          <p:nvPr userDrawn="1"/>
        </p:nvPicPr>
        <p:blipFill>
          <a:blip r:embed="rId6" cstate="print"/>
          <a:stretch/>
        </p:blipFill>
        <p:spPr bwMode="auto">
          <a:xfrm flipH="1">
            <a:off x="8039100" y="0"/>
            <a:ext cx="4152900" cy="1152525"/>
          </a:xfrm>
          <a:prstGeom prst="rect">
            <a:avLst/>
          </a:prstGeom>
        </p:spPr>
      </p:pic>
      <p:pic>
        <p:nvPicPr>
          <p:cNvPr id="10" name="그래픽 9"/>
          <p:cNvPicPr>
            <a:picLocks noChangeAspect="1"/>
          </p:cNvPicPr>
          <p:nvPr userDrawn="1"/>
        </p:nvPicPr>
        <p:blipFill>
          <a:blip r:embed="rId7" cstate="print"/>
          <a:stretch/>
        </p:blipFill>
        <p:spPr bwMode="auto">
          <a:xfrm>
            <a:off x="0" y="5703070"/>
            <a:ext cx="3857625" cy="1154930"/>
          </a:xfrm>
          <a:prstGeom prst="rect">
            <a:avLst/>
          </a:prstGeom>
        </p:spPr>
      </p:pic>
      <p:pic>
        <p:nvPicPr>
          <p:cNvPr id="12" name="그래픽 11"/>
          <p:cNvPicPr>
            <a:picLocks noChangeAspect="1"/>
          </p:cNvPicPr>
          <p:nvPr userDrawn="1"/>
        </p:nvPicPr>
        <p:blipFill>
          <a:blip r:embed="rId8" cstate="print"/>
          <a:srcRect r="9769"/>
          <a:stretch/>
        </p:blipFill>
        <p:spPr bwMode="auto">
          <a:xfrm>
            <a:off x="7585401" y="0"/>
            <a:ext cx="4606599" cy="923925"/>
          </a:xfrm>
          <a:prstGeom prst="rect">
            <a:avLst/>
          </a:prstGeom>
        </p:spPr>
      </p:pic>
      <p:pic>
        <p:nvPicPr>
          <p:cNvPr id="14" name="그래픽 13"/>
          <p:cNvPicPr>
            <a:picLocks noChangeAspect="1"/>
          </p:cNvPicPr>
          <p:nvPr userDrawn="1"/>
        </p:nvPicPr>
        <p:blipFill>
          <a:blip r:embed="rId9" cstate="print"/>
          <a:srcRect r="16388"/>
          <a:stretch/>
        </p:blipFill>
        <p:spPr bwMode="auto">
          <a:xfrm flipH="1">
            <a:off x="-1" y="5924550"/>
            <a:ext cx="2699793" cy="933450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10" cstate="print"/>
          <a:srcRect l="17092" b="27208"/>
          <a:stretch/>
        </p:blipFill>
        <p:spPr bwMode="auto">
          <a:xfrm>
            <a:off x="0" y="5013700"/>
            <a:ext cx="2476500" cy="184430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11" cstate="print"/>
          <a:srcRect l="33067" t="11064"/>
          <a:stretch/>
        </p:blipFill>
        <p:spPr bwMode="auto">
          <a:xfrm rot="5400000">
            <a:off x="9712400" y="-653508"/>
            <a:ext cx="1826093" cy="31331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6_PPTMON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Graphic 3">
            <a:hlinkClick r:id="rId2"/>
          </p:cNvPr>
          <p:cNvPicPr>
            <a:picLocks noChangeAspect="1"/>
          </p:cNvPicPr>
          <p:nvPr userDrawn="1"/>
        </p:nvPicPr>
        <p:blipFill>
          <a:blip r:embed="rId3" cstate="print"/>
          <a:srcRect l="29909"/>
          <a:stretch/>
        </p:blipFill>
        <p:spPr bwMode="auto"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7" name="TextBox 6">
            <a:hlinkClick r:id="rId4"/>
          </p:cNvPr>
          <p:cNvSpPr txBox="1"/>
          <p:nvPr userDrawn="1"/>
        </p:nvSpPr>
        <p:spPr bwMode="auto"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000" u="sng">
                <a:latin typeface="Arial"/>
                <a:cs typeface="Arial"/>
                <a:hlinkClick r:id="rId5" tooltip="http://www.pptmon.com/"/>
              </a:rPr>
              <a:t>Presentation template by</a:t>
            </a:r>
            <a:endParaRPr lang="ko-KR" sz="1000" u="none">
              <a:latin typeface="Arial"/>
              <a:cs typeface="Arial"/>
            </a:endParaRPr>
          </a:p>
        </p:txBody>
      </p:sp>
      <p:pic>
        <p:nvPicPr>
          <p:cNvPr id="4" name="그래픽 3"/>
          <p:cNvPicPr>
            <a:picLocks noChangeAspect="1"/>
          </p:cNvPicPr>
          <p:nvPr userDrawn="1"/>
        </p:nvPicPr>
        <p:blipFill>
          <a:blip r:embed="rId6" cstate="print"/>
          <a:stretch/>
        </p:blipFill>
        <p:spPr bwMode="auto">
          <a:xfrm rot="5400000">
            <a:off x="9201150" y="914400"/>
            <a:ext cx="3905250" cy="2076450"/>
          </a:xfrm>
          <a:prstGeom prst="rect">
            <a:avLst/>
          </a:prstGeom>
        </p:spPr>
      </p:pic>
      <p:pic>
        <p:nvPicPr>
          <p:cNvPr id="9" name="그래픽 8"/>
          <p:cNvPicPr>
            <a:picLocks noChangeAspect="1"/>
          </p:cNvPicPr>
          <p:nvPr userDrawn="1"/>
        </p:nvPicPr>
        <p:blipFill>
          <a:blip r:embed="rId7" cstate="print"/>
          <a:srcRect r="22311"/>
          <a:stretch/>
        </p:blipFill>
        <p:spPr bwMode="auto">
          <a:xfrm flipH="1" flipV="1">
            <a:off x="0" y="4894837"/>
            <a:ext cx="2857500" cy="1963161"/>
          </a:xfrm>
          <a:prstGeom prst="rect">
            <a:avLst/>
          </a:prstGeom>
        </p:spPr>
      </p:pic>
      <p:pic>
        <p:nvPicPr>
          <p:cNvPr id="11" name="그래픽 10"/>
          <p:cNvPicPr>
            <a:picLocks noChangeAspect="1"/>
          </p:cNvPicPr>
          <p:nvPr userDrawn="1"/>
        </p:nvPicPr>
        <p:blipFill>
          <a:blip r:embed="rId8" cstate="print"/>
          <a:srcRect b="20265"/>
          <a:stretch/>
        </p:blipFill>
        <p:spPr bwMode="auto">
          <a:xfrm rot="16199998" flipV="1">
            <a:off x="-55563" y="4903786"/>
            <a:ext cx="2009775" cy="1898652"/>
          </a:xfrm>
          <a:prstGeom prst="rect">
            <a:avLst/>
          </a:prstGeom>
        </p:spPr>
      </p:pic>
      <p:pic>
        <p:nvPicPr>
          <p:cNvPr id="13" name="그래픽 12"/>
          <p:cNvPicPr>
            <a:picLocks noChangeAspect="1"/>
          </p:cNvPicPr>
          <p:nvPr userDrawn="1"/>
        </p:nvPicPr>
        <p:blipFill>
          <a:blip r:embed="rId9" cstate="print"/>
          <a:stretch/>
        </p:blipFill>
        <p:spPr bwMode="auto">
          <a:xfrm flipV="1">
            <a:off x="10629900" y="0"/>
            <a:ext cx="1562100" cy="2305050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 userDrawn="1"/>
        </p:nvPicPr>
        <p:blipFill>
          <a:blip r:embed="rId10" cstate="print"/>
          <a:srcRect t="16905" r="25555"/>
          <a:stretch/>
        </p:blipFill>
        <p:spPr bwMode="auto">
          <a:xfrm rot="10800000">
            <a:off x="1" y="4635393"/>
            <a:ext cx="2127251" cy="2222607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 userDrawn="1"/>
        </p:nvPicPr>
        <p:blipFill>
          <a:blip r:embed="rId11" cstate="print"/>
          <a:srcRect t="30152" r="21956"/>
          <a:stretch/>
        </p:blipFill>
        <p:spPr bwMode="auto">
          <a:xfrm>
            <a:off x="10115550" y="0"/>
            <a:ext cx="2076450" cy="219341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7_PPTMON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Graphic 3">
            <a:hlinkClick r:id="rId2"/>
          </p:cNvPr>
          <p:cNvPicPr>
            <a:picLocks noChangeAspect="1"/>
          </p:cNvPicPr>
          <p:nvPr userDrawn="1"/>
        </p:nvPicPr>
        <p:blipFill>
          <a:blip r:embed="rId3" cstate="print"/>
          <a:srcRect l="29909"/>
          <a:stretch/>
        </p:blipFill>
        <p:spPr bwMode="auto"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7" name="TextBox 6">
            <a:hlinkClick r:id="rId4"/>
          </p:cNvPr>
          <p:cNvSpPr txBox="1"/>
          <p:nvPr userDrawn="1"/>
        </p:nvSpPr>
        <p:spPr bwMode="auto"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000" u="sng">
                <a:latin typeface="Arial"/>
                <a:cs typeface="Arial"/>
                <a:hlinkClick r:id="rId5" tooltip="http://www.pptmon.com/"/>
              </a:rPr>
              <a:t>Presentation template by</a:t>
            </a:r>
            <a:endParaRPr lang="ko-KR" sz="1000" u="none">
              <a:latin typeface="Arial"/>
              <a:cs typeface="Arial"/>
            </a:endParaRPr>
          </a:p>
        </p:txBody>
      </p:sp>
      <p:pic>
        <p:nvPicPr>
          <p:cNvPr id="24" name="그래픽 23"/>
          <p:cNvPicPr>
            <a:picLocks noChangeAspect="1"/>
          </p:cNvPicPr>
          <p:nvPr userDrawn="1"/>
        </p:nvPicPr>
        <p:blipFill>
          <a:blip r:embed="rId6" cstate="print"/>
          <a:srcRect l="10606"/>
          <a:stretch/>
        </p:blipFill>
        <p:spPr bwMode="auto">
          <a:xfrm flipH="1" flipV="1">
            <a:off x="8743513" y="0"/>
            <a:ext cx="3448487" cy="1981200"/>
          </a:xfrm>
          <a:prstGeom prst="rect">
            <a:avLst/>
          </a:prstGeom>
        </p:spPr>
      </p:pic>
      <p:pic>
        <p:nvPicPr>
          <p:cNvPr id="27" name="그래픽 26"/>
          <p:cNvPicPr>
            <a:picLocks noChangeAspect="1"/>
          </p:cNvPicPr>
          <p:nvPr userDrawn="1"/>
        </p:nvPicPr>
        <p:blipFill>
          <a:blip r:embed="rId7" cstate="print"/>
          <a:stretch/>
        </p:blipFill>
        <p:spPr bwMode="auto">
          <a:xfrm flipH="1" flipV="1">
            <a:off x="10182225" y="0"/>
            <a:ext cx="2009775" cy="2381250"/>
          </a:xfrm>
          <a:prstGeom prst="rect">
            <a:avLst/>
          </a:prstGeom>
        </p:spPr>
      </p:pic>
      <p:pic>
        <p:nvPicPr>
          <p:cNvPr id="22" name="그래픽 21"/>
          <p:cNvPicPr>
            <a:picLocks noChangeAspect="1"/>
          </p:cNvPicPr>
          <p:nvPr userDrawn="1"/>
        </p:nvPicPr>
        <p:blipFill>
          <a:blip r:embed="rId8" cstate="print"/>
          <a:stretch/>
        </p:blipFill>
        <p:spPr bwMode="auto">
          <a:xfrm rot="10800000" flipH="1">
            <a:off x="0" y="4781550"/>
            <a:ext cx="3905250" cy="2076450"/>
          </a:xfrm>
          <a:prstGeom prst="rect">
            <a:avLst/>
          </a:prstGeom>
        </p:spPr>
      </p:pic>
      <p:pic>
        <p:nvPicPr>
          <p:cNvPr id="28" name="그래픽 27"/>
          <p:cNvPicPr>
            <a:picLocks noChangeAspect="1"/>
          </p:cNvPicPr>
          <p:nvPr userDrawn="1"/>
        </p:nvPicPr>
        <p:blipFill>
          <a:blip r:embed="rId9" cstate="print"/>
          <a:srcRect l="9770"/>
          <a:stretch/>
        </p:blipFill>
        <p:spPr bwMode="auto">
          <a:xfrm rot="10800000" flipH="1">
            <a:off x="0" y="5934075"/>
            <a:ext cx="4606599" cy="923925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 userDrawn="1"/>
        </p:nvPicPr>
        <p:blipFill>
          <a:blip r:embed="rId10" cstate="print"/>
          <a:srcRect r="26650" b="24402"/>
          <a:stretch/>
        </p:blipFill>
        <p:spPr bwMode="auto">
          <a:xfrm flipV="1">
            <a:off x="10182225" y="0"/>
            <a:ext cx="2009775" cy="2663131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11" cstate="print"/>
          <a:srcRect l="25707" t="23774"/>
          <a:stretch/>
        </p:blipFill>
        <p:spPr bwMode="auto">
          <a:xfrm flipV="1">
            <a:off x="0" y="4172644"/>
            <a:ext cx="2026914" cy="26853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8_PPTMON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Graphic 3">
            <a:hlinkClick r:id="rId2"/>
          </p:cNvPr>
          <p:cNvPicPr>
            <a:picLocks noChangeAspect="1"/>
          </p:cNvPicPr>
          <p:nvPr userDrawn="1"/>
        </p:nvPicPr>
        <p:blipFill>
          <a:blip r:embed="rId3" cstate="print"/>
          <a:srcRect l="29909"/>
          <a:stretch/>
        </p:blipFill>
        <p:spPr bwMode="auto"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7" name="TextBox 6">
            <a:hlinkClick r:id="rId4"/>
          </p:cNvPr>
          <p:cNvSpPr txBox="1"/>
          <p:nvPr userDrawn="1"/>
        </p:nvSpPr>
        <p:spPr bwMode="auto"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000" u="sng">
                <a:latin typeface="Arial"/>
                <a:cs typeface="Arial"/>
                <a:hlinkClick r:id="rId5" tooltip="http://www.pptmon.com/"/>
              </a:rPr>
              <a:t>Presentation template by</a:t>
            </a:r>
            <a:endParaRPr lang="ko-KR" sz="1000" u="none">
              <a:latin typeface="Arial"/>
              <a:cs typeface="Arial"/>
            </a:endParaRPr>
          </a:p>
        </p:txBody>
      </p:sp>
      <p:pic>
        <p:nvPicPr>
          <p:cNvPr id="9" name="그래픽 8"/>
          <p:cNvPicPr>
            <a:picLocks noChangeAspect="1"/>
          </p:cNvPicPr>
          <p:nvPr userDrawn="1"/>
        </p:nvPicPr>
        <p:blipFill>
          <a:blip r:embed="rId6" cstate="print"/>
          <a:stretch/>
        </p:blipFill>
        <p:spPr bwMode="auto">
          <a:xfrm flipH="1">
            <a:off x="0" y="0"/>
            <a:ext cx="3492500" cy="1864053"/>
          </a:xfrm>
          <a:prstGeom prst="rect">
            <a:avLst/>
          </a:prstGeom>
        </p:spPr>
      </p:pic>
      <p:pic>
        <p:nvPicPr>
          <p:cNvPr id="10" name="그래픽 9"/>
          <p:cNvPicPr>
            <a:picLocks noChangeAspect="1"/>
          </p:cNvPicPr>
          <p:nvPr userDrawn="1"/>
        </p:nvPicPr>
        <p:blipFill>
          <a:blip r:embed="rId7" cstate="print"/>
          <a:stretch/>
        </p:blipFill>
        <p:spPr bwMode="auto">
          <a:xfrm flipH="1">
            <a:off x="8521700" y="5759153"/>
            <a:ext cx="3670300" cy="1098847"/>
          </a:xfrm>
          <a:prstGeom prst="rect">
            <a:avLst/>
          </a:prstGeom>
        </p:spPr>
      </p:pic>
      <p:pic>
        <p:nvPicPr>
          <p:cNvPr id="13" name="그래픽 12"/>
          <p:cNvPicPr>
            <a:picLocks noChangeAspect="1"/>
          </p:cNvPicPr>
          <p:nvPr userDrawn="1"/>
        </p:nvPicPr>
        <p:blipFill>
          <a:blip r:embed="rId8" cstate="print"/>
          <a:stretch/>
        </p:blipFill>
        <p:spPr bwMode="auto">
          <a:xfrm rot="5400000" flipH="1">
            <a:off x="371475" y="-371475"/>
            <a:ext cx="1562100" cy="2305050"/>
          </a:xfrm>
          <a:prstGeom prst="rect">
            <a:avLst/>
          </a:prstGeom>
        </p:spPr>
      </p:pic>
      <p:pic>
        <p:nvPicPr>
          <p:cNvPr id="14" name="그래픽 13"/>
          <p:cNvPicPr>
            <a:picLocks noChangeAspect="1"/>
          </p:cNvPicPr>
          <p:nvPr userDrawn="1"/>
        </p:nvPicPr>
        <p:blipFill>
          <a:blip r:embed="rId9" cstate="print"/>
          <a:stretch/>
        </p:blipFill>
        <p:spPr bwMode="auto">
          <a:xfrm>
            <a:off x="8963025" y="5924550"/>
            <a:ext cx="3228975" cy="933450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10" cstate="print"/>
          <a:srcRect l="6589" b="22781"/>
          <a:stretch/>
        </p:blipFill>
        <p:spPr bwMode="auto">
          <a:xfrm flipH="1">
            <a:off x="9610605" y="4137719"/>
            <a:ext cx="2581395" cy="2720281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11" cstate="print"/>
          <a:srcRect t="15561" r="15860"/>
          <a:stretch/>
        </p:blipFill>
        <p:spPr bwMode="auto">
          <a:xfrm flipH="1">
            <a:off x="0" y="0"/>
            <a:ext cx="2184400" cy="2051966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 bwMode="auto">
          <a:xfrm>
            <a:off x="2572119" y="519462"/>
            <a:ext cx="7047763" cy="470898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>
              <a:defRPr/>
            </a:pPr>
            <a:r>
              <a:rPr lang="ru-RU" sz="6000">
                <a:latin typeface="Rozha One"/>
                <a:cs typeface="Arial"/>
              </a:rPr>
              <a:t>Стилистические направления: романтизм, сентиментализм и реализм 19 века.</a:t>
            </a:r>
            <a:endParaRPr sz="1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s://proza.ru/pics/2015/02/19/75.jpg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305477" y="183889"/>
            <a:ext cx="4896110" cy="590909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 bwMode="auto">
          <a:xfrm>
            <a:off x="179882" y="6190937"/>
            <a:ext cx="5126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/>
              <a:t>Портрет отчима Кипренского Адама Швальбе</a:t>
            </a:r>
          </a:p>
        </p:txBody>
      </p:sp>
      <p:sp>
        <p:nvSpPr>
          <p:cNvPr id="47108" name="AutoShape 4" descr="https://worldofhistory.ru/wp-content/uploads/2023/05/orest-kiprenskiy-avtoportret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ru-RU"/>
          </a:p>
        </p:txBody>
      </p:sp>
      <p:sp>
        <p:nvSpPr>
          <p:cNvPr id="47110" name="AutoShape 6" descr="https://worldofhistory.ru/wp-content/uploads/2023/05/orest-kiprenskiy-avtoportret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ru-RU"/>
          </a:p>
        </p:txBody>
      </p:sp>
      <p:sp>
        <p:nvSpPr>
          <p:cNvPr id="47112" name="AutoShape 8" descr="https://worldofhistory.ru/wp-content/uploads/2023/05/orest-kiprenskiy-avtoportret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ru-RU"/>
          </a:p>
        </p:txBody>
      </p:sp>
      <p:sp>
        <p:nvSpPr>
          <p:cNvPr id="47114" name="AutoShape 10" descr="https://worldofhistory.ru/wp-content/uploads/2023/05/orest-kiprenskiy-avtoportret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47116" name="Picture 12" descr="Автопортрет. 1828. Х. , м. 48. 5х42. 3. ГТГ. Орест Адамович Кипренский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6481348" y="744018"/>
            <a:ext cx="4776265" cy="589662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 bwMode="auto">
          <a:xfrm>
            <a:off x="7030387" y="239842"/>
            <a:ext cx="36725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>
                <a:latin typeface="Rozha One"/>
              </a:rPr>
              <a:t>Автопортре</a:t>
            </a:r>
            <a:r>
              <a:rPr lang="ru-RU"/>
              <a:t>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6082" name="Picture 2" descr="Портрет графини Екатерины Петровны Ростопчиной. Орест Адамович Кипренский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380428" y="217356"/>
            <a:ext cx="4626287" cy="587731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 bwMode="auto">
          <a:xfrm>
            <a:off x="389745" y="6211669"/>
            <a:ext cx="4586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>
                <a:latin typeface="Rozha One"/>
              </a:rPr>
              <a:t>Портрет графини Екатерины Петровны Ростопчиной</a:t>
            </a:r>
          </a:p>
        </p:txBody>
      </p:sp>
      <p:pic>
        <p:nvPicPr>
          <p:cNvPr id="46084" name="Picture 4" descr="Девочка в маковом венке, с гвоздикой в руке (Мариучча). Орест Адамович Кипренский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5911797" y="756710"/>
            <a:ext cx="5600648" cy="586894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 bwMode="auto">
          <a:xfrm>
            <a:off x="5936105" y="149902"/>
            <a:ext cx="55463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>
                <a:latin typeface="Rozha One"/>
              </a:rPr>
              <a:t>Девочка в маковом венке, с гвоздикой в руке (Мариучча)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/>
        </p:blipFill>
        <p:spPr bwMode="auto">
          <a:xfrm>
            <a:off x="1076599" y="251127"/>
            <a:ext cx="5174965" cy="602236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>
            <a:off x="1978703" y="6303472"/>
            <a:ext cx="3449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>
                <a:latin typeface="Rozha One"/>
              </a:rPr>
              <a:t>Портрет А.С. Пушкина, 1827 г. </a:t>
            </a:r>
            <a:endParaRPr/>
          </a:p>
        </p:txBody>
      </p:sp>
      <p:sp>
        <p:nvSpPr>
          <p:cNvPr id="6" name="TextBox 5"/>
          <p:cNvSpPr txBox="1"/>
          <p:nvPr/>
        </p:nvSpPr>
        <p:spPr bwMode="auto">
          <a:xfrm>
            <a:off x="7225261" y="1783828"/>
            <a:ext cx="3342806" cy="193899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400">
                <a:latin typeface="Rozha One"/>
              </a:rPr>
              <a:t>Романтизм</a:t>
            </a:r>
            <a:endParaRPr/>
          </a:p>
          <a:p>
            <a:pPr algn="ctr">
              <a:defRPr/>
            </a:pPr>
            <a:r>
              <a:rPr lang="ru-RU" sz="2400">
                <a:latin typeface="Rozha One"/>
              </a:rPr>
              <a:t>+</a:t>
            </a:r>
            <a:endParaRPr/>
          </a:p>
          <a:p>
            <a:pPr algn="ctr">
              <a:defRPr/>
            </a:pPr>
            <a:r>
              <a:rPr lang="ru-RU" sz="2400">
                <a:latin typeface="Rozha One"/>
              </a:rPr>
              <a:t>Классицизм</a:t>
            </a:r>
            <a:endParaRPr/>
          </a:p>
          <a:p>
            <a:pPr algn="ctr">
              <a:defRPr/>
            </a:pPr>
            <a:r>
              <a:rPr lang="ru-RU" sz="2400">
                <a:latin typeface="Rozha One"/>
              </a:rPr>
              <a:t>+</a:t>
            </a:r>
            <a:endParaRPr/>
          </a:p>
          <a:p>
            <a:pPr algn="ctr">
              <a:defRPr/>
            </a:pPr>
            <a:r>
              <a:rPr lang="ru-RU" sz="2400">
                <a:latin typeface="Rozha One"/>
              </a:rPr>
              <a:t>Реализм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8" name="그림 27"/>
          <p:cNvPicPr>
            <a:picLocks noChangeAspect="1"/>
          </p:cNvPicPr>
          <p:nvPr/>
        </p:nvPicPr>
        <p:blipFill>
          <a:blip r:embed="rId2" cstate="print"/>
          <a:srcRect l="20494" b="34495"/>
          <a:stretch/>
        </p:blipFill>
        <p:spPr bwMode="auto">
          <a:xfrm>
            <a:off x="-2" y="5351057"/>
            <a:ext cx="2156321" cy="150694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>
            <a:off x="805318" y="766816"/>
            <a:ext cx="6025008" cy="523220"/>
          </a:xfrm>
          <a:prstGeom prst="rect">
            <a:avLst/>
          </a:prstGeom>
          <a:solidFill>
            <a:srgbClr val="E9F3E7"/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800"/>
              <a:t>Иван Константинович Айвазовский</a:t>
            </a:r>
            <a:endParaRPr/>
          </a:p>
        </p:txBody>
      </p:sp>
      <p:sp>
        <p:nvSpPr>
          <p:cNvPr id="4" name="TextBox 3"/>
          <p:cNvSpPr txBox="1"/>
          <p:nvPr/>
        </p:nvSpPr>
        <p:spPr bwMode="auto">
          <a:xfrm>
            <a:off x="586154" y="2220878"/>
            <a:ext cx="10117016" cy="2246769"/>
          </a:xfrm>
          <a:prstGeom prst="rect">
            <a:avLst/>
          </a:prstGeom>
          <a:solidFill>
            <a:srgbClr val="C5E0B4"/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000"/>
              <a:t>Вошел в историю мировой живописи как «моря пламенный поэт».</a:t>
            </a:r>
            <a:endParaRPr/>
          </a:p>
          <a:p>
            <a:pPr>
              <a:defRPr/>
            </a:pPr>
            <a:r>
              <a:rPr lang="ru-RU" sz="2000"/>
              <a:t>В созданных маринах он остался верен романтическому идеалу прекрасной и </a:t>
            </a:r>
            <a:endParaRPr/>
          </a:p>
          <a:p>
            <a:pPr>
              <a:defRPr/>
            </a:pPr>
            <a:r>
              <a:rPr lang="ru-RU" sz="2000"/>
              <a:t>одухотворенной природы.</a:t>
            </a:r>
            <a:endParaRPr/>
          </a:p>
          <a:p>
            <a:pPr>
              <a:defRPr/>
            </a:pPr>
            <a:r>
              <a:rPr lang="ru-RU" sz="2000"/>
              <a:t>Если в молодости его больше интересовала безмятежная тишина моря, залитого </a:t>
            </a:r>
            <a:endParaRPr/>
          </a:p>
          <a:p>
            <a:pPr>
              <a:defRPr/>
            </a:pPr>
            <a:r>
              <a:rPr lang="ru-RU" sz="2000"/>
              <a:t>золотом солнечных лучей или серебристым светом луны, то позднее он обращается к образу могучей, разбушевавшейся стихии, предвещающей грандиозные катастрофы.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/>
        </p:blipFill>
        <p:spPr bwMode="auto">
          <a:xfrm>
            <a:off x="246185" y="899379"/>
            <a:ext cx="4302369" cy="583508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>
            <a:off x="93783" y="242886"/>
            <a:ext cx="4818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/>
              <a:t>Вид на взморье в окрестностях Петербурга, 1835 г.</a:t>
            </a:r>
            <a:endParaRPr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/>
        </p:blipFill>
        <p:spPr bwMode="auto">
          <a:xfrm>
            <a:off x="4833174" y="1115315"/>
            <a:ext cx="7158711" cy="480975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 bwMode="auto">
          <a:xfrm>
            <a:off x="7090348" y="6024631"/>
            <a:ext cx="2557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/>
              <a:t>Девятый вал, 1850 г.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 bwMode="auto">
          <a:xfrm>
            <a:off x="2128604" y="1577811"/>
            <a:ext cx="10063396" cy="1323439"/>
          </a:xfrm>
          <a:prstGeom prst="rect">
            <a:avLst/>
          </a:prstGeom>
          <a:solidFill>
            <a:srgbClr val="C5E0B4"/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000">
                <a:latin typeface="Rozha One"/>
              </a:rPr>
              <a:t>Понятие «реализм», в широком смысле, обозначает стремление к более полному, </a:t>
            </a:r>
            <a:endParaRPr sz="2000">
              <a:latin typeface="Rozha One"/>
            </a:endParaRPr>
          </a:p>
          <a:p>
            <a:pPr>
              <a:defRPr/>
            </a:pPr>
            <a:r>
              <a:rPr lang="ru-RU" sz="2000">
                <a:latin typeface="Rozha One"/>
              </a:rPr>
              <a:t>глубокому и всестороннему отражению действительности во всех ее проявлениях.</a:t>
            </a:r>
            <a:endParaRPr sz="2000">
              <a:latin typeface="Rozha One"/>
            </a:endParaRPr>
          </a:p>
          <a:p>
            <a:pPr>
              <a:defRPr/>
            </a:pPr>
            <a:r>
              <a:rPr lang="ru-RU" sz="2000">
                <a:latin typeface="Rozha One"/>
              </a:rPr>
              <a:t>В обыденной жизни часто отождествляется с понятием «прагматизм» и означает </a:t>
            </a:r>
            <a:endParaRPr sz="2000">
              <a:latin typeface="Rozha One"/>
            </a:endParaRPr>
          </a:p>
          <a:p>
            <a:pPr>
              <a:defRPr/>
            </a:pPr>
            <a:r>
              <a:rPr lang="ru-RU" sz="2000">
                <a:latin typeface="Rozha One"/>
              </a:rPr>
              <a:t>ясное и утилитарное действие.</a:t>
            </a:r>
          </a:p>
        </p:txBody>
      </p:sp>
      <p:sp>
        <p:nvSpPr>
          <p:cNvPr id="3" name="TextBox 2"/>
          <p:cNvSpPr txBox="1"/>
          <p:nvPr/>
        </p:nvSpPr>
        <p:spPr bwMode="auto">
          <a:xfrm>
            <a:off x="1724252" y="3605876"/>
            <a:ext cx="9038686" cy="43088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200">
                <a:latin typeface="Rozha One"/>
              </a:rPr>
              <a:t>В искусстве не может быть и не существует абсолютного реализма</a:t>
            </a:r>
            <a:endParaRPr/>
          </a:p>
        </p:txBody>
      </p:sp>
      <p:sp>
        <p:nvSpPr>
          <p:cNvPr id="4" name="TextBox 3"/>
          <p:cNvSpPr txBox="1"/>
          <p:nvPr/>
        </p:nvSpPr>
        <p:spPr bwMode="auto">
          <a:xfrm>
            <a:off x="0" y="4563735"/>
            <a:ext cx="10574215" cy="707886"/>
          </a:xfrm>
          <a:prstGeom prst="rect">
            <a:avLst/>
          </a:prstGeom>
          <a:solidFill>
            <a:srgbClr val="C5E0B4"/>
          </a:solidFill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ru-RU" sz="2000">
                <a:latin typeface="Rozha One"/>
              </a:rPr>
              <a:t>Чаще всего под реализмом понимают воспроизведение действительности такой, «как она есть».</a:t>
            </a:r>
          </a:p>
        </p:txBody>
      </p:sp>
      <p:sp>
        <p:nvSpPr>
          <p:cNvPr id="5" name="TextBox 4"/>
          <p:cNvSpPr txBox="1"/>
          <p:nvPr/>
        </p:nvSpPr>
        <p:spPr bwMode="auto">
          <a:xfrm>
            <a:off x="9114021" y="434715"/>
            <a:ext cx="1858780" cy="5847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defRPr/>
            </a:pPr>
            <a:r>
              <a:rPr lang="ru-RU" sz="3200">
                <a:latin typeface="Rozha One"/>
              </a:rPr>
              <a:t>Реализм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 bwMode="auto">
          <a:xfrm>
            <a:off x="6205927" y="299803"/>
            <a:ext cx="4796853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800">
                <a:latin typeface="Rozha One"/>
              </a:rPr>
              <a:t>Павел Андреевич Федотов</a:t>
            </a:r>
          </a:p>
        </p:txBody>
      </p:sp>
      <p:pic>
        <p:nvPicPr>
          <p:cNvPr id="50178" name="Picture 2" descr="https://i2.wp.com/bigpicture.ru/wp-content/uploads/2015/06/second_life_011.jpg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1444729" y="917965"/>
            <a:ext cx="4431416" cy="546675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 bwMode="auto">
          <a:xfrm>
            <a:off x="6160956" y="6056026"/>
            <a:ext cx="21286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>
                <a:latin typeface="Rozha One"/>
              </a:rPr>
              <a:t>Автопортрет</a:t>
            </a:r>
          </a:p>
        </p:txBody>
      </p:sp>
      <p:sp>
        <p:nvSpPr>
          <p:cNvPr id="5" name="TextBox 4"/>
          <p:cNvSpPr txBox="1"/>
          <p:nvPr/>
        </p:nvSpPr>
        <p:spPr bwMode="auto">
          <a:xfrm>
            <a:off x="6160957" y="2458387"/>
            <a:ext cx="518659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400">
                <a:latin typeface="Rozha One"/>
              </a:rPr>
              <a:t>Творчество</a:t>
            </a:r>
            <a:endParaRPr/>
          </a:p>
          <a:p>
            <a:pPr algn="ctr">
              <a:defRPr/>
            </a:pPr>
            <a:r>
              <a:rPr lang="ru-RU" sz="2400">
                <a:latin typeface="Rozha One"/>
              </a:rPr>
              <a:t>-</a:t>
            </a:r>
          </a:p>
          <a:p>
            <a:pPr algn="ctr">
              <a:defRPr/>
            </a:pPr>
            <a:r>
              <a:rPr lang="ru-RU" sz="2400">
                <a:latin typeface="Rozha One"/>
              </a:rPr>
              <a:t>Тонкая ирония</a:t>
            </a:r>
            <a:endParaRPr/>
          </a:p>
          <a:p>
            <a:pPr algn="ctr">
              <a:buFont typeface="Wingdings"/>
              <a:buChar char="Ø"/>
              <a:defRPr/>
            </a:pPr>
            <a:r>
              <a:rPr lang="ru-RU" sz="2400">
                <a:latin typeface="Rozha One"/>
              </a:rPr>
              <a:t>Негативные моменты современных нравов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s://cdn.tretyakov.ru/mytretyakov/23/ce52d3ada8782fdf3ef90cff190ea080/thumb/43c95f8557780fb47b1e2768e7bf5580_x1.png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635260" y="718096"/>
            <a:ext cx="4811426" cy="590755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 bwMode="auto">
          <a:xfrm>
            <a:off x="659567" y="224853"/>
            <a:ext cx="47518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>
                <a:latin typeface="Rozha One"/>
              </a:rPr>
              <a:t>Завтрак аристократа</a:t>
            </a:r>
          </a:p>
        </p:txBody>
      </p:sp>
      <p:pic>
        <p:nvPicPr>
          <p:cNvPr id="48132" name="Picture 4" descr="https://topkartin.ru/wp-content/uploads/2020/10/novy_kavaler-898x1024.jpg"/>
          <p:cNvPicPr>
            <a:picLocks noChangeAspect="1" noChangeArrowheads="1"/>
          </p:cNvPicPr>
          <p:nvPr/>
        </p:nvPicPr>
        <p:blipFill>
          <a:blip r:embed="rId3" cstate="print"/>
          <a:stretch/>
        </p:blipFill>
        <p:spPr bwMode="auto">
          <a:xfrm>
            <a:off x="6466434" y="215926"/>
            <a:ext cx="5105973" cy="58224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 bwMode="auto">
          <a:xfrm>
            <a:off x="6460761" y="6190937"/>
            <a:ext cx="5081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/>
              <a:t>Свежий кавалер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2226" name="AutoShape 2" descr="https://cdn.tretyakov.ru/mytretyakov/24/6ae7cc851d316098353bce2c96dcb58e/thumb/6848bf7bdf0ca454a22762c60459ac89_x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ru-RU"/>
          </a:p>
        </p:txBody>
      </p:sp>
      <p:sp>
        <p:nvSpPr>
          <p:cNvPr id="52228" name="AutoShape 4" descr="https://cdn.tretyakov.ru/mytretyakov/24/6ae7cc851d316098353bce2c96dcb58e/thumb/6848bf7bdf0ca454a22762c60459ac89_x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52230" name="Picture 6" descr="https://cdn.tretyakov.ru/mytretyakov/24/6ae7cc851d316098353bce2c96dcb58e/thumb/6848bf7bdf0ca454a22762c60459ac89_x1.jpg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3378465" y="188896"/>
            <a:ext cx="8054961" cy="648172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 bwMode="auto">
          <a:xfrm>
            <a:off x="584616" y="3102964"/>
            <a:ext cx="262327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900">
                <a:latin typeface="Rozha One"/>
              </a:rPr>
              <a:t>Сельский крестный ход на Пасхе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 bwMode="auto">
          <a:xfrm>
            <a:off x="927277" y="1071220"/>
            <a:ext cx="4630615" cy="430887"/>
          </a:xfrm>
          <a:prstGeom prst="rect">
            <a:avLst/>
          </a:prstGeom>
          <a:solidFill>
            <a:srgbClr val="E9F3E7"/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200"/>
              <a:t>Социальная тематика в живописи</a:t>
            </a:r>
            <a:endParaRPr/>
          </a:p>
        </p:txBody>
      </p:sp>
      <p:sp>
        <p:nvSpPr>
          <p:cNvPr id="3" name="TextBox 2"/>
          <p:cNvSpPr txBox="1"/>
          <p:nvPr/>
        </p:nvSpPr>
        <p:spPr bwMode="auto">
          <a:xfrm>
            <a:off x="0" y="2224694"/>
            <a:ext cx="10222523" cy="1261883"/>
          </a:xfrm>
          <a:prstGeom prst="rect">
            <a:avLst/>
          </a:prstGeom>
          <a:solidFill>
            <a:srgbClr val="C5E0B4"/>
          </a:solidFill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ru-RU" sz="1900">
                <a:latin typeface="Rozha One"/>
              </a:rPr>
              <a:t>Первоочередной задачей реалистов стало художественное познание сущности национального характера, истории народа и условий его жизни.</a:t>
            </a:r>
            <a:endParaRPr sz="1900">
              <a:latin typeface="Rozha One"/>
            </a:endParaRPr>
          </a:p>
          <a:p>
            <a:pPr algn="r">
              <a:defRPr/>
            </a:pPr>
            <a:r>
              <a:rPr lang="ru-RU" sz="1900">
                <a:latin typeface="Rozha One"/>
              </a:rPr>
              <a:t>Богатство и разнообразие социальной тематики живописи реализма обеспечили ей достойное место в художественной культуре второй половины 19 в.</a:t>
            </a:r>
            <a:endParaRPr/>
          </a:p>
        </p:txBody>
      </p:sp>
      <p:sp>
        <p:nvSpPr>
          <p:cNvPr id="4" name="TextBox 3"/>
          <p:cNvSpPr txBox="1"/>
          <p:nvPr/>
        </p:nvSpPr>
        <p:spPr bwMode="auto">
          <a:xfrm>
            <a:off x="3122951" y="4272198"/>
            <a:ext cx="9069049" cy="67710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900">
                <a:latin typeface="Rozha One"/>
              </a:rPr>
              <a:t>Художники России полностью дистанцируются от искусства Европы.</a:t>
            </a:r>
            <a:endParaRPr/>
          </a:p>
          <a:p>
            <a:pPr>
              <a:defRPr/>
            </a:pPr>
            <a:r>
              <a:rPr lang="ru-RU" sz="1900">
                <a:latin typeface="Rozha One"/>
              </a:rPr>
              <a:t>Многие сюжеты выполнены на «злобу дня».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 bwMode="auto">
          <a:xfrm>
            <a:off x="4646952" y="944380"/>
            <a:ext cx="275819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defRPr/>
            </a:pPr>
            <a:r>
              <a:rPr lang="ru-RU" sz="3600">
                <a:latin typeface="Rozha One"/>
              </a:rPr>
              <a:t>Классицизм</a:t>
            </a:r>
          </a:p>
        </p:txBody>
      </p:sp>
      <p:sp>
        <p:nvSpPr>
          <p:cNvPr id="7" name="TextBox 6"/>
          <p:cNvSpPr txBox="1"/>
          <p:nvPr/>
        </p:nvSpPr>
        <p:spPr bwMode="auto">
          <a:xfrm>
            <a:off x="8711784" y="2505855"/>
            <a:ext cx="2261016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defRPr/>
            </a:pPr>
            <a:r>
              <a:rPr lang="ru-RU" sz="3600">
                <a:latin typeface="Rozha One"/>
              </a:rPr>
              <a:t>Реализм</a:t>
            </a:r>
          </a:p>
        </p:txBody>
      </p:sp>
      <p:sp>
        <p:nvSpPr>
          <p:cNvPr id="8" name="TextBox 7"/>
          <p:cNvSpPr txBox="1"/>
          <p:nvPr/>
        </p:nvSpPr>
        <p:spPr bwMode="auto">
          <a:xfrm>
            <a:off x="5086662" y="4696918"/>
            <a:ext cx="2633271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defRPr/>
            </a:pPr>
            <a:r>
              <a:rPr lang="ru-RU" sz="3600">
                <a:latin typeface="Rozha One"/>
              </a:rPr>
              <a:t>Романтизм</a:t>
            </a:r>
          </a:p>
        </p:txBody>
      </p:sp>
      <p:sp>
        <p:nvSpPr>
          <p:cNvPr id="9" name="TextBox 8"/>
          <p:cNvSpPr txBox="1"/>
          <p:nvPr/>
        </p:nvSpPr>
        <p:spPr bwMode="auto">
          <a:xfrm>
            <a:off x="344773" y="2900597"/>
            <a:ext cx="3912433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defRPr/>
            </a:pPr>
            <a:r>
              <a:rPr lang="ru-RU" sz="3600">
                <a:latin typeface="Rozha One"/>
              </a:rPr>
              <a:t>Сентиментализм</a:t>
            </a:r>
          </a:p>
        </p:txBody>
      </p:sp>
      <p:cxnSp>
        <p:nvCxnSpPr>
          <p:cNvPr id="11" name="Прямая со стрелкой 10"/>
          <p:cNvCxnSpPr>
            <a:cxnSpLocks/>
          </p:cNvCxnSpPr>
          <p:nvPr/>
        </p:nvCxnSpPr>
        <p:spPr bwMode="auto">
          <a:xfrm>
            <a:off x="7435120" y="1693888"/>
            <a:ext cx="1124263" cy="68954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cxnSpLocks/>
          </p:cNvCxnSpPr>
          <p:nvPr/>
        </p:nvCxnSpPr>
        <p:spPr bwMode="auto">
          <a:xfrm flipH="1">
            <a:off x="3015522" y="1738859"/>
            <a:ext cx="1616439" cy="97685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cxnSpLocks/>
          </p:cNvCxnSpPr>
          <p:nvPr/>
        </p:nvCxnSpPr>
        <p:spPr bwMode="auto">
          <a:xfrm>
            <a:off x="5998565" y="2236033"/>
            <a:ext cx="342275" cy="202117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 bwMode="auto">
          <a:xfrm>
            <a:off x="584617" y="0"/>
            <a:ext cx="3957404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800">
                <a:latin typeface="Rozha One"/>
              </a:rPr>
              <a:t>Исаак Ильич Левитан</a:t>
            </a:r>
          </a:p>
        </p:txBody>
      </p:sp>
      <p:pic>
        <p:nvPicPr>
          <p:cNvPr id="54274" name="Picture 2" descr="undefined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320466" y="617721"/>
            <a:ext cx="8463769" cy="544689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 bwMode="auto">
          <a:xfrm>
            <a:off x="4676931" y="6175947"/>
            <a:ext cx="4122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>
                <a:latin typeface="Rozha One"/>
              </a:rPr>
              <a:t>Владимирка</a:t>
            </a:r>
          </a:p>
        </p:txBody>
      </p:sp>
      <p:sp>
        <p:nvSpPr>
          <p:cNvPr id="5" name="TextBox 4"/>
          <p:cNvSpPr txBox="1"/>
          <p:nvPr/>
        </p:nvSpPr>
        <p:spPr bwMode="auto">
          <a:xfrm>
            <a:off x="9099030" y="3417759"/>
            <a:ext cx="2848131" cy="96949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900">
                <a:latin typeface="Rozha One"/>
              </a:rPr>
              <a:t>Пейзаж «настроения» или «лирический пейзаж»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5298" name="Picture 2" descr="undefined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2473380" y="182198"/>
            <a:ext cx="9169661" cy="657923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 bwMode="auto">
          <a:xfrm>
            <a:off x="839449" y="3267856"/>
            <a:ext cx="1394085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ru-RU" sz="1900">
                <a:latin typeface="Rozha One"/>
              </a:rPr>
              <a:t>Над вечным покоем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 bwMode="auto">
          <a:xfrm>
            <a:off x="0" y="209862"/>
            <a:ext cx="4796853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800">
                <a:latin typeface="Rozha One"/>
              </a:rPr>
              <a:t>Архип Иванович Куинджи</a:t>
            </a:r>
          </a:p>
        </p:txBody>
      </p:sp>
      <p:pic>
        <p:nvPicPr>
          <p:cNvPr id="53250" name="Picture 2" descr="undefined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689547" y="916534"/>
            <a:ext cx="7989755" cy="580255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 bwMode="auto">
          <a:xfrm>
            <a:off x="9099029" y="3552669"/>
            <a:ext cx="27432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900">
                <a:latin typeface="Rozha One"/>
              </a:rPr>
              <a:t>Лунная ночь на Днепре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 bwMode="auto">
          <a:xfrm>
            <a:off x="1843790" y="0"/>
            <a:ext cx="5741233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800">
                <a:latin typeface="Rozha One"/>
              </a:rPr>
              <a:t>Василий Дмитриевич Поленов</a:t>
            </a:r>
          </a:p>
        </p:txBody>
      </p:sp>
      <p:pic>
        <p:nvPicPr>
          <p:cNvPr id="56322" name="Picture 2" descr="undefined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3867464" y="639762"/>
            <a:ext cx="7360169" cy="607214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 bwMode="auto">
          <a:xfrm>
            <a:off x="824459" y="3028012"/>
            <a:ext cx="275819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900">
                <a:latin typeface="Rozha One"/>
              </a:rPr>
              <a:t>Московский дворик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 bwMode="auto">
          <a:xfrm>
            <a:off x="7824866" y="209862"/>
            <a:ext cx="4367134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800">
                <a:latin typeface="Rozha One"/>
              </a:rPr>
              <a:t>Иван Иванович Шишкин</a:t>
            </a:r>
          </a:p>
        </p:txBody>
      </p:sp>
      <p:pic>
        <p:nvPicPr>
          <p:cNvPr id="57346" name="Picture 2" descr="undefined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365436" y="896429"/>
            <a:ext cx="8523731" cy="577682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 bwMode="auto">
          <a:xfrm>
            <a:off x="8994099" y="2488367"/>
            <a:ext cx="260828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900">
                <a:latin typeface="Rozha One"/>
              </a:rPr>
              <a:t>Утро в сосновом лесу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 bwMode="auto">
          <a:xfrm>
            <a:off x="3814999" y="179881"/>
            <a:ext cx="8379102" cy="57947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defRPr/>
            </a:pPr>
            <a:r>
              <a:rPr lang="ru-RU" sz="3200">
                <a:latin typeface="Rozha One"/>
              </a:rPr>
              <a:t>Живопись сентиментализма и романтизма</a:t>
            </a:r>
          </a:p>
        </p:txBody>
      </p:sp>
      <p:sp>
        <p:nvSpPr>
          <p:cNvPr id="3" name="TextBox 2"/>
          <p:cNvSpPr txBox="1"/>
          <p:nvPr/>
        </p:nvSpPr>
        <p:spPr bwMode="auto">
          <a:xfrm>
            <a:off x="2968056" y="1214203"/>
            <a:ext cx="3327815" cy="95410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800">
                <a:latin typeface="Rozha One"/>
              </a:rPr>
              <a:t>Владимир Лукич Боровиковский</a:t>
            </a:r>
          </a:p>
        </p:txBody>
      </p:sp>
      <p:pic>
        <p:nvPicPr>
          <p:cNvPr id="1026" name="Picture 2" descr="undefined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7185964" y="912309"/>
            <a:ext cx="3877349" cy="574332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 bwMode="auto">
          <a:xfrm>
            <a:off x="5051689" y="6071016"/>
            <a:ext cx="1978702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>
                <a:latin typeface="Rozha One"/>
              </a:rPr>
              <a:t>Екатерина </a:t>
            </a:r>
            <a:r>
              <a:rPr lang="en-US" sz="2400">
                <a:latin typeface="Rozha One"/>
              </a:rPr>
              <a:t>II</a:t>
            </a:r>
            <a:endParaRPr lang="ru-RU" sz="2400">
              <a:latin typeface="Rozha One"/>
            </a:endParaRPr>
          </a:p>
        </p:txBody>
      </p:sp>
      <p:sp>
        <p:nvSpPr>
          <p:cNvPr id="6" name="TextBox 5"/>
          <p:cNvSpPr txBox="1"/>
          <p:nvPr/>
        </p:nvSpPr>
        <p:spPr bwMode="auto">
          <a:xfrm>
            <a:off x="1499019" y="3013024"/>
            <a:ext cx="46319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  <a:defRPr/>
            </a:pPr>
            <a:r>
              <a:rPr lang="ru-RU" sz="2400">
                <a:latin typeface="Rozha One"/>
              </a:rPr>
              <a:t>Нет пафоса власти</a:t>
            </a:r>
            <a:endParaRPr/>
          </a:p>
          <a:p>
            <a:pPr>
              <a:buFont typeface="Arial"/>
              <a:buChar char="•"/>
              <a:defRPr/>
            </a:pPr>
            <a:r>
              <a:rPr lang="ru-RU" sz="2400">
                <a:latin typeface="Rozha One"/>
              </a:rPr>
              <a:t>Богатая помещица</a:t>
            </a:r>
            <a:endParaRPr/>
          </a:p>
          <a:p>
            <a:pPr>
              <a:buFont typeface="Arial"/>
              <a:buChar char="•"/>
              <a:defRPr/>
            </a:pPr>
            <a:r>
              <a:rPr lang="ru-RU" sz="2400">
                <a:latin typeface="Rozha One"/>
              </a:rPr>
              <a:t>Великая императрица</a:t>
            </a:r>
            <a:endParaRPr/>
          </a:p>
          <a:p>
            <a:pPr>
              <a:buFont typeface="Arial"/>
              <a:buChar char="•"/>
              <a:defRPr/>
            </a:pPr>
            <a:r>
              <a:rPr lang="ru-RU" sz="2400">
                <a:latin typeface="Rozha One"/>
              </a:rPr>
              <a:t>Владычица огромной страны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 bwMode="auto">
          <a:xfrm>
            <a:off x="644576" y="1558977"/>
            <a:ext cx="10882859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>
                <a:latin typeface="Rozha One"/>
              </a:rPr>
              <a:t>* Животные, птицы, цветы в качестве аксессуаров – обычное явление в картине сентиментализма, но совершенно немыслимое дополнение для произведений классицизма.</a:t>
            </a:r>
          </a:p>
        </p:txBody>
      </p:sp>
      <p:sp>
        <p:nvSpPr>
          <p:cNvPr id="3" name="TextBox 2"/>
          <p:cNvSpPr txBox="1"/>
          <p:nvPr/>
        </p:nvSpPr>
        <p:spPr bwMode="auto">
          <a:xfrm>
            <a:off x="1049311" y="3465226"/>
            <a:ext cx="10118360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400">
                <a:latin typeface="Rozha One"/>
              </a:rPr>
              <a:t>Сентиментализм = естественность</a:t>
            </a:r>
            <a:endParaRPr/>
          </a:p>
          <a:p>
            <a:pPr algn="ctr">
              <a:defRPr/>
            </a:pPr>
            <a:r>
              <a:rPr lang="ru-RU" sz="2400">
                <a:latin typeface="Rozha One"/>
              </a:rPr>
              <a:t>Исчезают парики, в прическу вплетаются живые цветы, одежда светлых тонов свободно ниспадает в виде туники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4034" name="Picture 2" descr="undefined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6576855" y="187818"/>
            <a:ext cx="5131415" cy="640785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 bwMode="auto">
          <a:xfrm>
            <a:off x="2578307" y="5966084"/>
            <a:ext cx="3717559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>
                <a:latin typeface="Rozha One"/>
              </a:rPr>
              <a:t>Портрет М.И. Лопухиной</a:t>
            </a:r>
          </a:p>
        </p:txBody>
      </p:sp>
      <p:sp>
        <p:nvSpPr>
          <p:cNvPr id="4" name="TextBox 3"/>
          <p:cNvSpPr txBox="1"/>
          <p:nvPr/>
        </p:nvSpPr>
        <p:spPr bwMode="auto">
          <a:xfrm>
            <a:off x="944380" y="1289155"/>
            <a:ext cx="5426439" cy="33085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900">
                <a:latin typeface="Rozha One"/>
              </a:rPr>
              <a:t>Портрет Марии был заказан, видимо, по случаю её замужества или её родителями или Лопухиными. Не сохранилось документальных подтверждений работы художника над этим полотном, нет и воспоминаний современников — в то время сам процесс создания картины не вызывал у окружающих особого интереса. Об авторстве Боровиковского свидетельствует лишь его подпись справа в нижнем углу: «Писал Боровиковский 1797 года».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1588957" y="1739419"/>
            <a:ext cx="8919147" cy="25545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>
                <a:latin typeface="Rozha One"/>
              </a:rPr>
              <a:t>Традиционно в ту эпоху модель позировала художнику для портрета всего несколько сеансов, в течение которых он набрасывал в общих чертах лицо и фигуру. Дальнейшая работа велась в мастерской уже без присутствия портретируемого. Костюм модели, как правило, надевали на манекен, в мастерской же писались атрибуты и фоны (интерьер или пейзаж). Многослойная живопись масляными красками требует некоторого времени для высыхания каждого следующего слоя, что занимало в общей сложности несколько недель.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 bwMode="auto">
          <a:xfrm>
            <a:off x="3505201" y="359296"/>
            <a:ext cx="8475784" cy="553998"/>
          </a:xfrm>
          <a:prstGeom prst="rect">
            <a:avLst/>
          </a:prstGeom>
          <a:solidFill>
            <a:srgbClr val="E9F3E7"/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3000"/>
              <a:t>Главные эстетические принципы романтизма</a:t>
            </a:r>
            <a:endParaRPr/>
          </a:p>
        </p:txBody>
      </p:sp>
      <p:sp>
        <p:nvSpPr>
          <p:cNvPr id="3" name="TextBox 2"/>
          <p:cNvSpPr txBox="1"/>
          <p:nvPr/>
        </p:nvSpPr>
        <p:spPr bwMode="auto">
          <a:xfrm>
            <a:off x="4517613" y="1193924"/>
            <a:ext cx="7674745" cy="762359"/>
          </a:xfrm>
          <a:prstGeom prst="rect">
            <a:avLst/>
          </a:prstGeom>
          <a:solidFill>
            <a:srgbClr val="C5E0B4"/>
          </a:solidFill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  <a:defRPr/>
            </a:pPr>
            <a:r>
              <a:rPr lang="ru-RU" sz="2200" i="1">
                <a:latin typeface="Rozha One"/>
              </a:rPr>
              <a:t>Непринятие реальной жизни, стремление познать непознанное.</a:t>
            </a:r>
            <a:endParaRPr>
              <a:latin typeface="Rozha One"/>
            </a:endParaRPr>
          </a:p>
        </p:txBody>
      </p:sp>
      <p:sp>
        <p:nvSpPr>
          <p:cNvPr id="4" name="TextBox 3"/>
          <p:cNvSpPr txBox="1"/>
          <p:nvPr/>
        </p:nvSpPr>
        <p:spPr bwMode="auto">
          <a:xfrm>
            <a:off x="3537679" y="2135524"/>
            <a:ext cx="8654321" cy="430887"/>
          </a:xfrm>
          <a:prstGeom prst="rect">
            <a:avLst/>
          </a:prstGeom>
          <a:solidFill>
            <a:srgbClr val="C5E0B4"/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200" i="1">
                <a:latin typeface="Rozha One"/>
              </a:rPr>
              <a:t>2. Исключительность романтического героя.</a:t>
            </a:r>
            <a:endParaRPr>
              <a:latin typeface="Rozha One"/>
            </a:endParaRPr>
          </a:p>
        </p:txBody>
      </p:sp>
      <p:sp>
        <p:nvSpPr>
          <p:cNvPr id="6" name="TextBox 5"/>
          <p:cNvSpPr txBox="1"/>
          <p:nvPr/>
        </p:nvSpPr>
        <p:spPr bwMode="auto">
          <a:xfrm>
            <a:off x="2203554" y="2737628"/>
            <a:ext cx="9988446" cy="430887"/>
          </a:xfrm>
          <a:prstGeom prst="rect">
            <a:avLst/>
          </a:prstGeom>
          <a:solidFill>
            <a:srgbClr val="C5E0B4"/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200" i="1">
                <a:latin typeface="Rozha One"/>
              </a:rPr>
              <a:t>3. Природа как выражение стихийного начала жизни, прообраз Свободы.</a:t>
            </a:r>
            <a:endParaRPr lang="ru-RU" sz="2200">
              <a:latin typeface="Rozha One"/>
            </a:endParaRPr>
          </a:p>
        </p:txBody>
      </p:sp>
      <p:sp>
        <p:nvSpPr>
          <p:cNvPr id="7" name="TextBox 6"/>
          <p:cNvSpPr txBox="1"/>
          <p:nvPr/>
        </p:nvSpPr>
        <p:spPr bwMode="auto">
          <a:xfrm>
            <a:off x="374752" y="3307255"/>
            <a:ext cx="11817248" cy="430887"/>
          </a:xfrm>
          <a:prstGeom prst="rect">
            <a:avLst/>
          </a:prstGeom>
          <a:solidFill>
            <a:srgbClr val="C5E0B4"/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200" i="1">
                <a:latin typeface="Rozha One"/>
              </a:rPr>
              <a:t>4. Культ прошлого: идеализация Античности и Средневековья, интерес к фольклору.</a:t>
            </a:r>
            <a:endParaRPr lang="ru-RU" sz="2200">
              <a:latin typeface="Rozha One"/>
            </a:endParaRPr>
          </a:p>
        </p:txBody>
      </p:sp>
      <p:sp>
        <p:nvSpPr>
          <p:cNvPr id="8" name="TextBox 7"/>
          <p:cNvSpPr txBox="1"/>
          <p:nvPr/>
        </p:nvSpPr>
        <p:spPr bwMode="auto">
          <a:xfrm>
            <a:off x="824459" y="4347148"/>
            <a:ext cx="9908498" cy="144655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200">
                <a:latin typeface="Rozha One"/>
              </a:rPr>
              <a:t>Романтизм – стилистическое направление, являвшее собой разрыв мира мечты и реальности.</a:t>
            </a:r>
            <a:endParaRPr/>
          </a:p>
          <a:p>
            <a:pPr algn="ctr">
              <a:defRPr/>
            </a:pPr>
            <a:r>
              <a:rPr lang="ru-RU" sz="2200">
                <a:latin typeface="Rozha One"/>
              </a:rPr>
              <a:t>Отвержение всех догм и канонов, всего того, что задавалось внешним миром и противоречило миру внутреннему.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 bwMode="auto">
          <a:xfrm>
            <a:off x="691663" y="539262"/>
            <a:ext cx="4466491" cy="584775"/>
          </a:xfrm>
          <a:prstGeom prst="rect">
            <a:avLst/>
          </a:prstGeom>
          <a:solidFill>
            <a:srgbClr val="E9F3E7"/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3200"/>
              <a:t>Живопись романтизма</a:t>
            </a:r>
            <a:endParaRPr/>
          </a:p>
        </p:txBody>
      </p:sp>
      <p:sp>
        <p:nvSpPr>
          <p:cNvPr id="3" name="TextBox 2"/>
          <p:cNvSpPr txBox="1"/>
          <p:nvPr/>
        </p:nvSpPr>
        <p:spPr bwMode="auto">
          <a:xfrm>
            <a:off x="405119" y="1978317"/>
            <a:ext cx="11301046" cy="3170098"/>
          </a:xfrm>
          <a:prstGeom prst="rect">
            <a:avLst/>
          </a:prstGeom>
          <a:solidFill>
            <a:srgbClr val="C5E0B4"/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>
                <a:latin typeface="Rozha One"/>
              </a:rPr>
              <a:t>Эмоциональность</a:t>
            </a:r>
            <a:r>
              <a:rPr lang="ru-RU" sz="2000">
                <a:latin typeface="Rozha One"/>
              </a:rPr>
              <a:t> – главная черта (за внешним спокойствием скрывается бушующая страсть)</a:t>
            </a:r>
            <a:endParaRPr/>
          </a:p>
          <a:p>
            <a:pPr>
              <a:defRPr/>
            </a:pPr>
            <a:r>
              <a:rPr lang="ru-RU" sz="2000">
                <a:latin typeface="Rozha One"/>
              </a:rPr>
              <a:t>Любимыми изобразительными средствами стали: яркий, насыщенный колорит, контрастное освещение, эмоциональность манеры, мазка, фактуры.</a:t>
            </a:r>
            <a:endParaRPr sz="2000">
              <a:latin typeface="Rozha One"/>
            </a:endParaRPr>
          </a:p>
          <a:p>
            <a:pPr>
              <a:defRPr/>
            </a:pPr>
            <a:r>
              <a:rPr lang="ru-RU" sz="2000">
                <a:latin typeface="Rozha One"/>
              </a:rPr>
              <a:t>Художники часто прибегали к языку намеков и символов, приглашая зрителей дорисовать в </a:t>
            </a:r>
            <a:endParaRPr sz="2000">
              <a:latin typeface="Rozha One"/>
            </a:endParaRPr>
          </a:p>
          <a:p>
            <a:pPr>
              <a:defRPr/>
            </a:pPr>
            <a:r>
              <a:rPr lang="ru-RU" sz="2000">
                <a:latin typeface="Rozha One"/>
              </a:rPr>
              <a:t>воображении все остальное.</a:t>
            </a:r>
            <a:endParaRPr sz="2000">
              <a:latin typeface="Rozha One"/>
            </a:endParaRPr>
          </a:p>
          <a:p>
            <a:pPr>
              <a:defRPr/>
            </a:pPr>
            <a:r>
              <a:rPr lang="ru-RU" sz="2000">
                <a:latin typeface="Rozha One"/>
              </a:rPr>
              <a:t>Романтиков привлекала современность, в которой они черпали сюжеты для многих своих произведений.</a:t>
            </a:r>
            <a:endParaRPr sz="2000">
              <a:latin typeface="Rozha One"/>
            </a:endParaRPr>
          </a:p>
          <a:p>
            <a:pPr>
              <a:defRPr/>
            </a:pPr>
            <a:r>
              <a:rPr lang="ru-RU" sz="2000">
                <a:latin typeface="Rozha One"/>
              </a:rPr>
              <a:t>Живопись романтиков выбирала в герои не великих деятелей эпохи, а целые народы, представителей простых сословий, ставших активными творцами истории.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 bwMode="auto">
          <a:xfrm>
            <a:off x="340623" y="449332"/>
            <a:ext cx="5051993" cy="523220"/>
          </a:xfrm>
          <a:prstGeom prst="rect">
            <a:avLst/>
          </a:prstGeom>
          <a:solidFill>
            <a:srgbClr val="E9F3E7"/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800"/>
              <a:t>Орест Адамович Кипренский</a:t>
            </a:r>
            <a:endParaRPr/>
          </a:p>
        </p:txBody>
      </p:sp>
      <p:sp>
        <p:nvSpPr>
          <p:cNvPr id="3" name="TextBox 2"/>
          <p:cNvSpPr txBox="1"/>
          <p:nvPr/>
        </p:nvSpPr>
        <p:spPr bwMode="auto">
          <a:xfrm>
            <a:off x="586154" y="2220878"/>
            <a:ext cx="10117016" cy="1631216"/>
          </a:xfrm>
          <a:prstGeom prst="rect">
            <a:avLst/>
          </a:prstGeom>
          <a:solidFill>
            <a:srgbClr val="C5E0B4"/>
          </a:solidFill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000"/>
              <a:t>На большинстве созданных его произведений лежит печать необычности, подчас </a:t>
            </a:r>
            <a:endParaRPr/>
          </a:p>
          <a:p>
            <a:pPr>
              <a:defRPr/>
            </a:pPr>
            <a:r>
              <a:rPr lang="ru-RU" sz="2000"/>
              <a:t>загадочности.</a:t>
            </a:r>
            <a:endParaRPr/>
          </a:p>
          <a:p>
            <a:pPr>
              <a:defRPr/>
            </a:pPr>
            <a:r>
              <a:rPr lang="ru-RU" sz="2000"/>
              <a:t>Главное для него – передать томление героя по далекому, порой несбыточному </a:t>
            </a:r>
            <a:endParaRPr/>
          </a:p>
          <a:p>
            <a:pPr>
              <a:defRPr/>
            </a:pPr>
            <a:r>
              <a:rPr lang="ru-RU" sz="2000"/>
              <a:t>идеалу, воплотить внутренний разлад души, трагическую надломленность, </a:t>
            </a:r>
            <a:endParaRPr/>
          </a:p>
          <a:p>
            <a:pPr>
              <a:defRPr/>
            </a:pPr>
            <a:r>
              <a:rPr lang="ru-RU" sz="2000"/>
              <a:t>затаенную печаль и дух сомнения.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w="http://schemas.openxmlformats.org/wordprocessingml/2006/main" xmlns:m="http://schemas.openxmlformats.org/officeDocument/2006/math" xmlns="" Requires="p14">
      <p:transition p14:dur="2000" advClick="1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MON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Rozha One - Poppins Light">
      <a:majorFont>
        <a:latin typeface="Rozha One"/>
        <a:ea typeface="Arial Unicode MS"/>
        <a:cs typeface="Arial"/>
      </a:majorFont>
      <a:minorFont>
        <a:latin typeface="Poppins Light"/>
        <a:ea typeface="Arial Unicode MS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prstGeom prst="rect">
          <a:avLst/>
        </a:prstGeom>
        <a:solidFill>
          <a:srgbClr val="1F4625"/>
        </a:solidFill>
        <a:ln>
          <a:noFill/>
        </a:ln>
      </a:spPr>
      <a:bodyPr/>
      <a:lstStyle/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667</Words>
  <Application>Microsoft Office PowerPoint</Application>
  <DocSecurity>0</DocSecurity>
  <PresentationFormat>Произвольный</PresentationFormat>
  <Paragraphs>87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Arial</vt:lpstr>
      <vt:lpstr>Rozha One</vt:lpstr>
      <vt:lpstr>Arial Unicode MS</vt:lpstr>
      <vt:lpstr>Poppins Light</vt:lpstr>
      <vt:lpstr>Wingdings</vt:lpstr>
      <vt:lpstr>PPTMON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subject/>
  <dc:creator>5</dc:creator>
  <cp:keywords/>
  <dc:description/>
  <cp:lastModifiedBy>79997</cp:lastModifiedBy>
  <cp:revision>336</cp:revision>
  <dcterms:created xsi:type="dcterms:W3CDTF">2019-04-06T05:20:47Z</dcterms:created>
  <dcterms:modified xsi:type="dcterms:W3CDTF">2024-06-06T20:27:04Z</dcterms:modified>
  <cp:category/>
  <dc:identifier/>
  <cp:contentStatus/>
  <dc:language/>
  <cp:version/>
</cp:coreProperties>
</file>