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68" r:id="rId6"/>
    <p:sldId id="264" r:id="rId7"/>
    <p:sldId id="270" r:id="rId8"/>
    <p:sldId id="265" r:id="rId9"/>
    <p:sldId id="263" r:id="rId10"/>
    <p:sldId id="262" r:id="rId11"/>
    <p:sldId id="271" r:id="rId12"/>
    <p:sldId id="266" r:id="rId13"/>
    <p:sldId id="261" r:id="rId14"/>
    <p:sldId id="272" r:id="rId15"/>
    <p:sldId id="273" r:id="rId16"/>
    <p:sldId id="267" r:id="rId17"/>
    <p:sldId id="269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5254A-A44B-4919-8C1A-175349590C41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D35A1-04BD-43D0-AEF9-6F5D84B1C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063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5254A-A44B-4919-8C1A-175349590C41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D35A1-04BD-43D0-AEF9-6F5D84B1C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448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5254A-A44B-4919-8C1A-175349590C41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D35A1-04BD-43D0-AEF9-6F5D84B1C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552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5254A-A44B-4919-8C1A-175349590C41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D35A1-04BD-43D0-AEF9-6F5D84B1C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043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5254A-A44B-4919-8C1A-175349590C41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D35A1-04BD-43D0-AEF9-6F5D84B1C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009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5254A-A44B-4919-8C1A-175349590C41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D35A1-04BD-43D0-AEF9-6F5D84B1C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091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5254A-A44B-4919-8C1A-175349590C41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D35A1-04BD-43D0-AEF9-6F5D84B1C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184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5254A-A44B-4919-8C1A-175349590C41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D35A1-04BD-43D0-AEF9-6F5D84B1C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429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5254A-A44B-4919-8C1A-175349590C41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D35A1-04BD-43D0-AEF9-6F5D84B1C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530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5254A-A44B-4919-8C1A-175349590C41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D35A1-04BD-43D0-AEF9-6F5D84B1C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498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5254A-A44B-4919-8C1A-175349590C41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D35A1-04BD-43D0-AEF9-6F5D84B1C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326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5254A-A44B-4919-8C1A-175349590C41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D35A1-04BD-43D0-AEF9-6F5D84B1C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691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2468" y="-371903"/>
            <a:ext cx="6327059" cy="632705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56037" y="5819227"/>
            <a:ext cx="52799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/>
              <a:t>Добрый день!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184200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1774" y="768633"/>
            <a:ext cx="10348452" cy="5233961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Оценка работы в парах</a:t>
            </a:r>
          </a:p>
          <a:p>
            <a:endParaRPr lang="ru-RU" sz="4800" b="1" dirty="0" smtClean="0"/>
          </a:p>
          <a:p>
            <a:r>
              <a:rPr lang="ru-RU" sz="4800" u="sng" dirty="0" smtClean="0"/>
              <a:t>Отлично</a:t>
            </a:r>
            <a:r>
              <a:rPr lang="ru-RU" sz="4800" dirty="0" smtClean="0"/>
              <a:t> – выполнили задание верно, без единой ошибки</a:t>
            </a:r>
          </a:p>
          <a:p>
            <a:endParaRPr lang="ru-RU" sz="4800" dirty="0" smtClean="0"/>
          </a:p>
          <a:p>
            <a:r>
              <a:rPr lang="ru-RU" sz="4800" u="sng" dirty="0" smtClean="0"/>
              <a:t>Хорошо</a:t>
            </a:r>
            <a:r>
              <a:rPr lang="ru-RU" sz="4800" dirty="0" smtClean="0"/>
              <a:t> – выполнили задание верно, но допустили одну ошибку.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14980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5015311" y="4481159"/>
            <a:ext cx="3967315" cy="227483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103799" y="4826545"/>
            <a:ext cx="37903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Станция</a:t>
            </a:r>
          </a:p>
          <a:p>
            <a:pPr algn="ctr"/>
            <a:r>
              <a:rPr lang="ru-RU" sz="2800" dirty="0" smtClean="0"/>
              <a:t>«Информационная»</a:t>
            </a:r>
          </a:p>
          <a:p>
            <a:pPr algn="ctr"/>
            <a:r>
              <a:rPr lang="ru-RU" sz="2800" dirty="0" smtClean="0"/>
              <a:t>1. Что такое красота</a:t>
            </a:r>
            <a:r>
              <a:rPr lang="en-US" sz="2800" dirty="0" smtClean="0"/>
              <a:t>?</a:t>
            </a:r>
            <a:endParaRPr lang="ru-RU" sz="28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348" y="2816580"/>
            <a:ext cx="3974937" cy="228619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46845" y="3044924"/>
            <a:ext cx="40404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prstClr val="black"/>
                </a:solidFill>
              </a:rPr>
              <a:t>Станция</a:t>
            </a:r>
          </a:p>
          <a:p>
            <a:pPr lvl="0" algn="ctr"/>
            <a:r>
              <a:rPr lang="ru-RU" sz="2800" dirty="0" smtClean="0">
                <a:solidFill>
                  <a:prstClr val="black"/>
                </a:solidFill>
              </a:rPr>
              <a:t>«Практическая»</a:t>
            </a:r>
            <a:endParaRPr lang="ru-RU" sz="2800" dirty="0">
              <a:solidFill>
                <a:prstClr val="black"/>
              </a:solidFill>
            </a:endParaRPr>
          </a:p>
          <a:p>
            <a:pPr lvl="0" algn="ctr"/>
            <a:r>
              <a:rPr lang="ru-RU" sz="2800" dirty="0">
                <a:solidFill>
                  <a:prstClr val="black"/>
                </a:solidFill>
              </a:rPr>
              <a:t>3</a:t>
            </a:r>
            <a:r>
              <a:rPr lang="ru-RU" sz="2800" dirty="0" smtClean="0">
                <a:solidFill>
                  <a:prstClr val="black"/>
                </a:solidFill>
              </a:rPr>
              <a:t>. Как сберечь красоту</a:t>
            </a:r>
            <a:r>
              <a:rPr lang="en-US" sz="2800" dirty="0" smtClean="0">
                <a:solidFill>
                  <a:prstClr val="black"/>
                </a:solidFill>
              </a:rPr>
              <a:t>?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733006" y="1597969"/>
            <a:ext cx="3967315" cy="227483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693063" y="1804896"/>
            <a:ext cx="404720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prstClr val="black"/>
                </a:solidFill>
              </a:rPr>
              <a:t>Станция</a:t>
            </a:r>
          </a:p>
          <a:p>
            <a:pPr lvl="0" algn="ctr"/>
            <a:r>
              <a:rPr lang="ru-RU" sz="2800" dirty="0" smtClean="0">
                <a:solidFill>
                  <a:prstClr val="black"/>
                </a:solidFill>
              </a:rPr>
              <a:t>«Познавательная</a:t>
            </a:r>
            <a:r>
              <a:rPr lang="ru-RU" sz="2800" dirty="0">
                <a:solidFill>
                  <a:prstClr val="black"/>
                </a:solidFill>
              </a:rPr>
              <a:t>»</a:t>
            </a:r>
          </a:p>
          <a:p>
            <a:pPr lvl="0" algn="ctr"/>
            <a:r>
              <a:rPr lang="ru-RU" sz="2800" dirty="0" smtClean="0">
                <a:solidFill>
                  <a:prstClr val="black"/>
                </a:solidFill>
              </a:rPr>
              <a:t>2. Какая бывает </a:t>
            </a:r>
          </a:p>
          <a:p>
            <a:pPr lvl="0" algn="ctr"/>
            <a:r>
              <a:rPr lang="ru-RU" sz="2800" dirty="0" smtClean="0">
                <a:solidFill>
                  <a:prstClr val="black"/>
                </a:solidFill>
              </a:rPr>
              <a:t>красота</a:t>
            </a:r>
            <a:r>
              <a:rPr lang="en-US" sz="2800" dirty="0" smtClean="0">
                <a:solidFill>
                  <a:prstClr val="black"/>
                </a:solidFill>
              </a:rPr>
              <a:t>?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20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811161" y="1372457"/>
            <a:ext cx="10569677" cy="411308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7200" dirty="0">
                <a:solidFill>
                  <a:prstClr val="black"/>
                </a:solidFill>
              </a:rPr>
              <a:t>Станция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7200" b="1" dirty="0">
                <a:solidFill>
                  <a:prstClr val="black"/>
                </a:solidFill>
              </a:rPr>
              <a:t>«Практическая»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7200" dirty="0">
                <a:solidFill>
                  <a:prstClr val="black"/>
                </a:solidFill>
              </a:rPr>
              <a:t>3. Как сберечь красоту</a:t>
            </a:r>
            <a:r>
              <a:rPr lang="en-US" sz="7200" dirty="0">
                <a:solidFill>
                  <a:prstClr val="black"/>
                </a:solidFill>
              </a:rPr>
              <a:t>?</a:t>
            </a:r>
            <a:endParaRPr lang="ru-RU" sz="7200" dirty="0">
              <a:solidFill>
                <a:prstClr val="black"/>
              </a:solidFill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</a:pPr>
            <a:endParaRPr lang="ru-RU" sz="7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05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48032" y="842373"/>
            <a:ext cx="10495936" cy="5468220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Роли в группе</a:t>
            </a:r>
          </a:p>
          <a:p>
            <a:pPr marL="571500" indent="-571500" algn="just">
              <a:buFont typeface="Courier New" panose="02070309020205020404" pitchFamily="49" charset="0"/>
              <a:buChar char="o"/>
            </a:pPr>
            <a:r>
              <a:rPr lang="ru-RU" sz="4400" b="1" dirty="0" smtClean="0"/>
              <a:t>Контролёр</a:t>
            </a:r>
            <a:r>
              <a:rPr lang="ru-RU" sz="4400" dirty="0" smtClean="0"/>
              <a:t> – контролирует выполнение работы, следит за временем.</a:t>
            </a:r>
          </a:p>
          <a:p>
            <a:pPr marL="571500" indent="-571500" algn="just">
              <a:buFont typeface="Courier New" panose="02070309020205020404" pitchFamily="49" charset="0"/>
              <a:buChar char="o"/>
            </a:pPr>
            <a:r>
              <a:rPr lang="ru-RU" sz="4400" b="1" dirty="0" smtClean="0"/>
              <a:t>Секретарь</a:t>
            </a:r>
            <a:r>
              <a:rPr lang="ru-RU" sz="4400" dirty="0" smtClean="0"/>
              <a:t> – записывает результаты работы группы. </a:t>
            </a:r>
          </a:p>
          <a:p>
            <a:pPr marL="571500" indent="-571500" algn="just">
              <a:buFont typeface="Courier New" panose="02070309020205020404" pitchFamily="49" charset="0"/>
              <a:buChar char="o"/>
            </a:pPr>
            <a:r>
              <a:rPr lang="ru-RU" sz="4400" b="1" dirty="0" smtClean="0"/>
              <a:t>Докладчик</a:t>
            </a:r>
            <a:r>
              <a:rPr lang="ru-RU" sz="4400" dirty="0" smtClean="0"/>
              <a:t> – представляет итог работы группы.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90241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5015311" y="4481159"/>
            <a:ext cx="3967315" cy="227483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103799" y="4826545"/>
            <a:ext cx="37903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Станция</a:t>
            </a:r>
          </a:p>
          <a:p>
            <a:pPr algn="ctr"/>
            <a:r>
              <a:rPr lang="ru-RU" sz="2800" dirty="0" smtClean="0"/>
              <a:t>«Информационная»</a:t>
            </a:r>
          </a:p>
          <a:p>
            <a:pPr algn="ctr"/>
            <a:r>
              <a:rPr lang="ru-RU" sz="2800" dirty="0" smtClean="0"/>
              <a:t>1. Что такое красота</a:t>
            </a:r>
            <a:r>
              <a:rPr lang="en-US" sz="2800" dirty="0" smtClean="0"/>
              <a:t>?</a:t>
            </a:r>
            <a:endParaRPr lang="ru-RU" sz="2800" dirty="0"/>
          </a:p>
        </p:txBody>
      </p:sp>
      <p:sp>
        <p:nvSpPr>
          <p:cNvPr id="12" name="Овал 11"/>
          <p:cNvSpPr/>
          <p:nvPr/>
        </p:nvSpPr>
        <p:spPr>
          <a:xfrm>
            <a:off x="6733006" y="1597969"/>
            <a:ext cx="3967315" cy="227483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693063" y="1804896"/>
            <a:ext cx="404720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prstClr val="black"/>
                </a:solidFill>
              </a:rPr>
              <a:t>Станция</a:t>
            </a:r>
          </a:p>
          <a:p>
            <a:pPr lvl="0" algn="ctr"/>
            <a:r>
              <a:rPr lang="ru-RU" sz="2800" dirty="0" smtClean="0">
                <a:solidFill>
                  <a:prstClr val="black"/>
                </a:solidFill>
              </a:rPr>
              <a:t>«Познавательная</a:t>
            </a:r>
            <a:r>
              <a:rPr lang="ru-RU" sz="2800" dirty="0">
                <a:solidFill>
                  <a:prstClr val="black"/>
                </a:solidFill>
              </a:rPr>
              <a:t>»</a:t>
            </a:r>
          </a:p>
          <a:p>
            <a:pPr lvl="0" algn="ctr"/>
            <a:r>
              <a:rPr lang="ru-RU" sz="2800" dirty="0" smtClean="0">
                <a:solidFill>
                  <a:prstClr val="black"/>
                </a:solidFill>
              </a:rPr>
              <a:t>2. Какая бывает </a:t>
            </a:r>
          </a:p>
          <a:p>
            <a:pPr lvl="0" algn="ctr"/>
            <a:r>
              <a:rPr lang="ru-RU" sz="2800" dirty="0" smtClean="0">
                <a:solidFill>
                  <a:prstClr val="black"/>
                </a:solidFill>
              </a:rPr>
              <a:t>красота</a:t>
            </a:r>
            <a:r>
              <a:rPr lang="en-US" sz="2800" dirty="0" smtClean="0">
                <a:solidFill>
                  <a:prstClr val="black"/>
                </a:solidFill>
              </a:rPr>
              <a:t>?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83407" y="2849415"/>
            <a:ext cx="3967315" cy="227483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6845" y="3044924"/>
            <a:ext cx="40404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prstClr val="black"/>
                </a:solidFill>
              </a:rPr>
              <a:t>Станция</a:t>
            </a:r>
          </a:p>
          <a:p>
            <a:pPr lvl="0" algn="ctr"/>
            <a:r>
              <a:rPr lang="ru-RU" sz="2800" dirty="0" smtClean="0">
                <a:solidFill>
                  <a:prstClr val="black"/>
                </a:solidFill>
              </a:rPr>
              <a:t>«Практическая»</a:t>
            </a:r>
            <a:endParaRPr lang="ru-RU" sz="2800" dirty="0">
              <a:solidFill>
                <a:prstClr val="black"/>
              </a:solidFill>
            </a:endParaRPr>
          </a:p>
          <a:p>
            <a:pPr lvl="0" algn="ctr"/>
            <a:r>
              <a:rPr lang="ru-RU" sz="2800" dirty="0">
                <a:solidFill>
                  <a:prstClr val="black"/>
                </a:solidFill>
              </a:rPr>
              <a:t>3</a:t>
            </a:r>
            <a:r>
              <a:rPr lang="ru-RU" sz="2800" dirty="0" smtClean="0">
                <a:solidFill>
                  <a:prstClr val="black"/>
                </a:solidFill>
              </a:rPr>
              <a:t>. Как сберечь красоту</a:t>
            </a:r>
            <a:r>
              <a:rPr lang="en-US" sz="2800" dirty="0" smtClean="0">
                <a:solidFill>
                  <a:prstClr val="black"/>
                </a:solidFill>
              </a:rPr>
              <a:t>?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90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68245" y="1501506"/>
            <a:ext cx="9055510" cy="3854988"/>
          </a:xfrm>
        </p:spPr>
        <p:txBody>
          <a:bodyPr>
            <a:noAutofit/>
          </a:bodyPr>
          <a:lstStyle/>
          <a:p>
            <a:r>
              <a:rPr lang="ru-RU" sz="11500" dirty="0" smtClean="0"/>
              <a:t>Красота вокруг </a:t>
            </a:r>
            <a:r>
              <a:rPr lang="ru-RU" sz="11500" dirty="0" smtClean="0"/>
              <a:t>нас.</a:t>
            </a:r>
            <a:endParaRPr lang="ru-RU" sz="11500" dirty="0"/>
          </a:p>
        </p:txBody>
      </p:sp>
    </p:spTree>
    <p:extLst>
      <p:ext uri="{BB962C8B-B14F-4D97-AF65-F5344CB8AC3E}">
        <p14:creationId xmlns:p14="http://schemas.microsoft.com/office/powerpoint/2010/main" val="52237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6846" y="2168013"/>
            <a:ext cx="8557115" cy="2064774"/>
          </a:xfrm>
        </p:spPr>
        <p:txBody>
          <a:bodyPr>
            <a:noAutofit/>
          </a:bodyPr>
          <a:lstStyle/>
          <a:p>
            <a:r>
              <a:rPr lang="ru-RU" sz="7200" dirty="0" smtClean="0">
                <a:latin typeface="+mn-lt"/>
              </a:rPr>
              <a:t>вспомнить, что такое красота.</a:t>
            </a:r>
            <a:endParaRPr lang="ru-RU" sz="7200" dirty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9115" y="2000071"/>
            <a:ext cx="264219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/>
              <a:t>Цель: 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16101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281" b="79948" l="12372" r="66252">
                        <a14:foregroundMark x1="16984" y1="48307" x2="25549" y2="51823"/>
                        <a14:foregroundMark x1="25256" y1="45833" x2="32211" y2="57292"/>
                        <a14:foregroundMark x1="29502" y1="34245" x2="33529" y2="55208"/>
                        <a14:foregroundMark x1="29429" y1="26823" x2="31552" y2="35938"/>
                        <a14:foregroundMark x1="20132" y1="61068" x2="35505" y2="53255"/>
                        <a14:foregroundMark x1="33163" y1="44792" x2="35505" y2="57943"/>
                        <a14:foregroundMark x1="42020" y1="51432" x2="56662" y2="53255"/>
                        <a14:foregroundMark x1="46120" y1="43880" x2="48609" y2="52865"/>
                        <a14:foregroundMark x1="43851" y1="55990" x2="51903" y2="65495"/>
                        <a14:foregroundMark x1="49195" y1="65625" x2="49048" y2="75130"/>
                        <a14:foregroundMark x1="20059" y1="44661" x2="18448" y2="58724"/>
                        <a14:foregroundMark x1="24012" y1="43750" x2="25476" y2="40365"/>
                        <a14:foregroundMark x1="42460" y1="13281" x2="42460" y2="13281"/>
                        <a14:foregroundMark x1="26940" y1="47396" x2="26940" y2="47396"/>
                      </a14:backgroundRemoval>
                    </a14:imgEffect>
                  </a14:imgLayer>
                </a14:imgProps>
              </a:ext>
            </a:extLst>
          </a:blip>
          <a:srcRect l="11989" t="25101" r="32355" b="18851"/>
          <a:stretch/>
        </p:blipFill>
        <p:spPr>
          <a:xfrm>
            <a:off x="1555904" y="825909"/>
            <a:ext cx="9080192" cy="5206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80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73279" y="1149068"/>
            <a:ext cx="10805651" cy="4559863"/>
          </a:xfrm>
        </p:spPr>
        <p:txBody>
          <a:bodyPr>
            <a:noAutofit/>
          </a:bodyPr>
          <a:lstStyle/>
          <a:p>
            <a:pPr algn="just"/>
            <a:r>
              <a:rPr lang="ru-RU" sz="4300" b="0" i="0" dirty="0" smtClean="0">
                <a:solidFill>
                  <a:srgbClr val="000000"/>
                </a:solidFill>
                <a:effectLst/>
              </a:rPr>
              <a:t>Красота вокруг тебя! Красота во мне, в тебе. </a:t>
            </a:r>
          </a:p>
          <a:p>
            <a:pPr algn="just"/>
            <a:r>
              <a:rPr lang="ru-RU" sz="4300" b="0" i="0" dirty="0" smtClean="0">
                <a:solidFill>
                  <a:srgbClr val="000000"/>
                </a:solidFill>
                <a:effectLst/>
              </a:rPr>
              <a:t>Красота везде – везде! </a:t>
            </a:r>
          </a:p>
          <a:p>
            <a:pPr algn="just"/>
            <a:r>
              <a:rPr lang="ru-RU" sz="4300" b="0" i="0" dirty="0" smtClean="0">
                <a:solidFill>
                  <a:srgbClr val="000000"/>
                </a:solidFill>
                <a:effectLst/>
              </a:rPr>
              <a:t>Повернись к соседу, погляди в глаза… </a:t>
            </a:r>
          </a:p>
          <a:p>
            <a:pPr algn="just"/>
            <a:r>
              <a:rPr lang="ru-RU" sz="4300" b="0" i="0" dirty="0" smtClean="0">
                <a:solidFill>
                  <a:srgbClr val="000000"/>
                </a:solidFill>
                <a:effectLst/>
              </a:rPr>
              <a:t>Видишь в них ты небо? – Это красота! </a:t>
            </a:r>
          </a:p>
          <a:p>
            <a:pPr algn="just"/>
            <a:r>
              <a:rPr lang="ru-RU" sz="4300" b="0" i="0" dirty="0" smtClean="0">
                <a:solidFill>
                  <a:srgbClr val="000000"/>
                </a:solidFill>
                <a:effectLst/>
              </a:rPr>
              <a:t>Посмотри в окошко. Зимняя пора! </a:t>
            </a:r>
          </a:p>
          <a:p>
            <a:pPr algn="just"/>
            <a:r>
              <a:rPr lang="ru-RU" sz="4300" b="0" i="0" dirty="0" smtClean="0">
                <a:solidFill>
                  <a:srgbClr val="000000"/>
                </a:solidFill>
                <a:effectLst/>
              </a:rPr>
              <a:t>Пробегает кошка! – Это красота!</a:t>
            </a:r>
            <a:endParaRPr lang="ru-RU" sz="4300" dirty="0"/>
          </a:p>
        </p:txBody>
      </p:sp>
    </p:spTree>
    <p:extLst>
      <p:ext uri="{BB962C8B-B14F-4D97-AF65-F5344CB8AC3E}">
        <p14:creationId xmlns:p14="http://schemas.microsoft.com/office/powerpoint/2010/main" val="160705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68245" y="1501506"/>
            <a:ext cx="9055510" cy="3854988"/>
          </a:xfrm>
        </p:spPr>
        <p:txBody>
          <a:bodyPr>
            <a:noAutofit/>
          </a:bodyPr>
          <a:lstStyle/>
          <a:p>
            <a:r>
              <a:rPr lang="ru-RU" sz="11500" dirty="0" smtClean="0"/>
              <a:t>Красота вокруг </a:t>
            </a:r>
            <a:r>
              <a:rPr lang="ru-RU" sz="11500" dirty="0" smtClean="0"/>
              <a:t>нас.</a:t>
            </a:r>
            <a:endParaRPr lang="ru-RU" sz="11500" dirty="0"/>
          </a:p>
        </p:txBody>
      </p:sp>
    </p:spTree>
    <p:extLst>
      <p:ext uri="{BB962C8B-B14F-4D97-AF65-F5344CB8AC3E}">
        <p14:creationId xmlns:p14="http://schemas.microsoft.com/office/powerpoint/2010/main" val="426787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6846" y="2168013"/>
            <a:ext cx="8557115" cy="2064774"/>
          </a:xfrm>
        </p:spPr>
        <p:txBody>
          <a:bodyPr>
            <a:noAutofit/>
          </a:bodyPr>
          <a:lstStyle/>
          <a:p>
            <a:r>
              <a:rPr lang="ru-RU" sz="7200" dirty="0" smtClean="0">
                <a:latin typeface="+mn-lt"/>
              </a:rPr>
              <a:t>вспомнить, что такое красота.</a:t>
            </a:r>
            <a:endParaRPr lang="ru-RU" sz="7200" dirty="0"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9115" y="2000071"/>
            <a:ext cx="264219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/>
              <a:t>Цель: 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51501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5015311" y="4481159"/>
            <a:ext cx="3967315" cy="227483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192289" y="4787862"/>
            <a:ext cx="37903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Станция</a:t>
            </a:r>
          </a:p>
          <a:p>
            <a:pPr algn="ctr"/>
            <a:r>
              <a:rPr lang="ru-RU" sz="2800" dirty="0" smtClean="0"/>
              <a:t>«Информационная»</a:t>
            </a:r>
          </a:p>
          <a:p>
            <a:pPr algn="ctr"/>
            <a:r>
              <a:rPr lang="ru-RU" sz="2800" dirty="0" smtClean="0"/>
              <a:t>1. Что такое красота</a:t>
            </a:r>
            <a:r>
              <a:rPr lang="en-US" sz="2800" dirty="0" smtClean="0"/>
              <a:t>?</a:t>
            </a:r>
            <a:endParaRPr lang="ru-RU" sz="2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3063" y="1527483"/>
            <a:ext cx="3974937" cy="22861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348" y="2816580"/>
            <a:ext cx="3974937" cy="228619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693063" y="1804896"/>
            <a:ext cx="404720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prstClr val="black"/>
                </a:solidFill>
              </a:rPr>
              <a:t>Станция</a:t>
            </a:r>
          </a:p>
          <a:p>
            <a:pPr lvl="0" algn="ctr"/>
            <a:r>
              <a:rPr lang="ru-RU" sz="2800" dirty="0" smtClean="0">
                <a:solidFill>
                  <a:prstClr val="black"/>
                </a:solidFill>
              </a:rPr>
              <a:t>«Познавательная</a:t>
            </a:r>
            <a:r>
              <a:rPr lang="ru-RU" sz="2800" dirty="0">
                <a:solidFill>
                  <a:prstClr val="black"/>
                </a:solidFill>
              </a:rPr>
              <a:t>»</a:t>
            </a:r>
          </a:p>
          <a:p>
            <a:pPr lvl="0" algn="ctr"/>
            <a:r>
              <a:rPr lang="ru-RU" sz="2800" dirty="0" smtClean="0">
                <a:solidFill>
                  <a:prstClr val="black"/>
                </a:solidFill>
              </a:rPr>
              <a:t>2. Какая бывает </a:t>
            </a:r>
          </a:p>
          <a:p>
            <a:pPr lvl="0" algn="ctr"/>
            <a:r>
              <a:rPr lang="ru-RU" sz="2800" dirty="0" smtClean="0">
                <a:solidFill>
                  <a:prstClr val="black"/>
                </a:solidFill>
              </a:rPr>
              <a:t>красота</a:t>
            </a:r>
            <a:r>
              <a:rPr lang="en-US" sz="2800" dirty="0" smtClean="0">
                <a:solidFill>
                  <a:prstClr val="black"/>
                </a:solidFill>
              </a:rPr>
              <a:t>?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6845" y="3044924"/>
            <a:ext cx="40404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prstClr val="black"/>
                </a:solidFill>
              </a:rPr>
              <a:t>Станция</a:t>
            </a:r>
          </a:p>
          <a:p>
            <a:pPr lvl="0" algn="ctr"/>
            <a:r>
              <a:rPr lang="ru-RU" sz="2800" dirty="0" smtClean="0">
                <a:solidFill>
                  <a:prstClr val="black"/>
                </a:solidFill>
              </a:rPr>
              <a:t>«Практическая»</a:t>
            </a:r>
            <a:endParaRPr lang="ru-RU" sz="2800" dirty="0">
              <a:solidFill>
                <a:prstClr val="black"/>
              </a:solidFill>
            </a:endParaRPr>
          </a:p>
          <a:p>
            <a:pPr lvl="0" algn="ctr"/>
            <a:r>
              <a:rPr lang="ru-RU" sz="2800" dirty="0">
                <a:solidFill>
                  <a:prstClr val="black"/>
                </a:solidFill>
              </a:rPr>
              <a:t>3</a:t>
            </a:r>
            <a:r>
              <a:rPr lang="ru-RU" sz="2800" dirty="0" smtClean="0">
                <a:solidFill>
                  <a:prstClr val="black"/>
                </a:solidFill>
              </a:rPr>
              <a:t>. Как сберечь красоту</a:t>
            </a:r>
            <a:r>
              <a:rPr lang="en-US" sz="2800" dirty="0" smtClean="0">
                <a:solidFill>
                  <a:prstClr val="black"/>
                </a:solidFill>
              </a:rPr>
              <a:t>?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68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238864" y="1758489"/>
            <a:ext cx="9714271" cy="3078981"/>
          </a:xfrm>
        </p:spPr>
        <p:txBody>
          <a:bodyPr>
            <a:normAutofit fontScale="92500" lnSpcReduction="20000"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8000" dirty="0">
                <a:solidFill>
                  <a:prstClr val="black"/>
                </a:solidFill>
              </a:rPr>
              <a:t>Станция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8000" b="1" dirty="0">
                <a:solidFill>
                  <a:prstClr val="black"/>
                </a:solidFill>
              </a:rPr>
              <a:t>«Информационная»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8000" dirty="0">
                <a:solidFill>
                  <a:prstClr val="black"/>
                </a:solidFill>
              </a:rPr>
              <a:t>1. Что такое красота</a:t>
            </a:r>
            <a:r>
              <a:rPr lang="en-US" sz="8000" dirty="0">
                <a:solidFill>
                  <a:prstClr val="black"/>
                </a:solidFill>
              </a:rPr>
              <a:t>?</a:t>
            </a:r>
            <a:endParaRPr lang="ru-RU" sz="80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209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5015311" y="4481159"/>
            <a:ext cx="3967315" cy="227483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103799" y="4826545"/>
            <a:ext cx="37903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Станция</a:t>
            </a:r>
          </a:p>
          <a:p>
            <a:pPr algn="ctr"/>
            <a:r>
              <a:rPr lang="ru-RU" sz="2800" dirty="0" smtClean="0"/>
              <a:t>«Информационная»</a:t>
            </a:r>
          </a:p>
          <a:p>
            <a:pPr algn="ctr"/>
            <a:r>
              <a:rPr lang="ru-RU" sz="2800" dirty="0" smtClean="0"/>
              <a:t>1. Что такое красота</a:t>
            </a:r>
            <a:r>
              <a:rPr lang="en-US" sz="2800" dirty="0" smtClean="0"/>
              <a:t>?</a:t>
            </a:r>
            <a:endParaRPr lang="ru-RU" sz="2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3063" y="1527483"/>
            <a:ext cx="3974937" cy="22861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348" y="2816580"/>
            <a:ext cx="3974937" cy="228619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693063" y="1804896"/>
            <a:ext cx="404720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prstClr val="black"/>
                </a:solidFill>
              </a:rPr>
              <a:t>Станция</a:t>
            </a:r>
          </a:p>
          <a:p>
            <a:pPr lvl="0" algn="ctr"/>
            <a:r>
              <a:rPr lang="ru-RU" sz="2800" dirty="0" smtClean="0">
                <a:solidFill>
                  <a:prstClr val="black"/>
                </a:solidFill>
              </a:rPr>
              <a:t>«Познавательная</a:t>
            </a:r>
            <a:r>
              <a:rPr lang="ru-RU" sz="2800" dirty="0">
                <a:solidFill>
                  <a:prstClr val="black"/>
                </a:solidFill>
              </a:rPr>
              <a:t>»</a:t>
            </a:r>
          </a:p>
          <a:p>
            <a:pPr lvl="0" algn="ctr"/>
            <a:r>
              <a:rPr lang="ru-RU" sz="2800" dirty="0" smtClean="0">
                <a:solidFill>
                  <a:prstClr val="black"/>
                </a:solidFill>
              </a:rPr>
              <a:t>2. Какая бывает </a:t>
            </a:r>
          </a:p>
          <a:p>
            <a:pPr lvl="0" algn="ctr"/>
            <a:r>
              <a:rPr lang="ru-RU" sz="2800" dirty="0" smtClean="0">
                <a:solidFill>
                  <a:prstClr val="black"/>
                </a:solidFill>
              </a:rPr>
              <a:t>красота</a:t>
            </a:r>
            <a:r>
              <a:rPr lang="en-US" sz="2800" dirty="0" smtClean="0">
                <a:solidFill>
                  <a:prstClr val="black"/>
                </a:solidFill>
              </a:rPr>
              <a:t>?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6845" y="3044924"/>
            <a:ext cx="40404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prstClr val="black"/>
                </a:solidFill>
              </a:rPr>
              <a:t>Станция</a:t>
            </a:r>
          </a:p>
          <a:p>
            <a:pPr lvl="0" algn="ctr"/>
            <a:r>
              <a:rPr lang="ru-RU" sz="2800" dirty="0" smtClean="0">
                <a:solidFill>
                  <a:prstClr val="black"/>
                </a:solidFill>
              </a:rPr>
              <a:t>«Практическая»</a:t>
            </a:r>
            <a:endParaRPr lang="ru-RU" sz="2800" dirty="0">
              <a:solidFill>
                <a:prstClr val="black"/>
              </a:solidFill>
            </a:endParaRPr>
          </a:p>
          <a:p>
            <a:pPr lvl="0" algn="ctr"/>
            <a:r>
              <a:rPr lang="ru-RU" sz="2800" dirty="0">
                <a:solidFill>
                  <a:prstClr val="black"/>
                </a:solidFill>
              </a:rPr>
              <a:t>3</a:t>
            </a:r>
            <a:r>
              <a:rPr lang="ru-RU" sz="2800" dirty="0" smtClean="0">
                <a:solidFill>
                  <a:prstClr val="black"/>
                </a:solidFill>
              </a:rPr>
              <a:t>. Как сберечь красоту</a:t>
            </a:r>
            <a:r>
              <a:rPr lang="en-US" sz="2800" dirty="0" smtClean="0">
                <a:solidFill>
                  <a:prstClr val="black"/>
                </a:solidFill>
              </a:rPr>
              <a:t>?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68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811161" y="1299573"/>
            <a:ext cx="10569677" cy="4258853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7200" dirty="0">
                <a:solidFill>
                  <a:prstClr val="black"/>
                </a:solidFill>
              </a:rPr>
              <a:t>Станция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7200" b="1" dirty="0">
                <a:solidFill>
                  <a:prstClr val="black"/>
                </a:solidFill>
              </a:rPr>
              <a:t>«Познавательная»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7200" dirty="0">
                <a:solidFill>
                  <a:prstClr val="black"/>
                </a:solidFill>
              </a:rPr>
              <a:t>2. Какая </a:t>
            </a:r>
            <a:r>
              <a:rPr lang="ru-RU" sz="7200" dirty="0" smtClean="0">
                <a:solidFill>
                  <a:prstClr val="black"/>
                </a:solidFill>
              </a:rPr>
              <a:t>бывает красота</a:t>
            </a:r>
            <a:r>
              <a:rPr lang="en-US" sz="7200" dirty="0">
                <a:solidFill>
                  <a:prstClr val="black"/>
                </a:solidFill>
              </a:rPr>
              <a:t>?</a:t>
            </a:r>
            <a:endParaRPr lang="ru-RU" sz="7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47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833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14816" y="619432"/>
            <a:ext cx="5815781" cy="244746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+mn-lt"/>
              </a:rPr>
              <a:t>Работа в парах</a:t>
            </a:r>
            <a:br>
              <a:rPr lang="ru-RU" sz="4800" b="1" dirty="0" smtClean="0">
                <a:latin typeface="+mn-lt"/>
              </a:rPr>
            </a:br>
            <a:r>
              <a:rPr lang="ru-RU" sz="4800" dirty="0" smtClean="0">
                <a:latin typeface="+mn-lt"/>
              </a:rPr>
              <a:t>Правила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3542" y="2329476"/>
            <a:ext cx="89817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prstClr val="black"/>
                </a:solidFill>
                <a:ea typeface="+mj-ea"/>
                <a:cs typeface="+mj-cs"/>
              </a:rPr>
              <a:t>1. Работать вместе.</a:t>
            </a:r>
            <a:br>
              <a:rPr lang="ru-RU" sz="4800" dirty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ru-RU" sz="4800" dirty="0">
                <a:solidFill>
                  <a:prstClr val="black"/>
                </a:solidFill>
                <a:ea typeface="+mj-ea"/>
                <a:cs typeface="+mj-cs"/>
              </a:rPr>
              <a:t>2. Советоваться друг с другом.</a:t>
            </a:r>
            <a:br>
              <a:rPr lang="ru-RU" sz="4800" dirty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ru-RU" sz="4800" dirty="0">
                <a:solidFill>
                  <a:prstClr val="black"/>
                </a:solidFill>
                <a:ea typeface="+mj-ea"/>
                <a:cs typeface="+mj-cs"/>
              </a:rPr>
              <a:t>3. Не перебивать друг друга.</a:t>
            </a:r>
            <a:br>
              <a:rPr lang="ru-RU" sz="4800" dirty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ru-RU" sz="4800" dirty="0">
                <a:solidFill>
                  <a:prstClr val="black"/>
                </a:solidFill>
                <a:ea typeface="+mj-ea"/>
                <a:cs typeface="+mj-cs"/>
              </a:rPr>
              <a:t>4. Не мешать другим.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71845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2386</TotalTime>
  <Words>310</Words>
  <Application>Microsoft Office PowerPoint</Application>
  <PresentationFormat>Широкоэкранный</PresentationFormat>
  <Paragraphs>73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Courier New</vt:lpstr>
      <vt:lpstr>Тема Office</vt:lpstr>
      <vt:lpstr>Презентация PowerPoint</vt:lpstr>
      <vt:lpstr>Презентация PowerPoint</vt:lpstr>
      <vt:lpstr>Презентация PowerPoint</vt:lpstr>
      <vt:lpstr>вспомнить, что такое красота.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в парах Правила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вспомнить, что такое красота.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Антонина Губарева</dc:creator>
  <cp:lastModifiedBy>Антонина Губарева</cp:lastModifiedBy>
  <cp:revision>24</cp:revision>
  <dcterms:created xsi:type="dcterms:W3CDTF">2024-06-02T22:09:16Z</dcterms:created>
  <dcterms:modified xsi:type="dcterms:W3CDTF">2024-06-05T13:17:16Z</dcterms:modified>
</cp:coreProperties>
</file>