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E035BB-07BF-99CC-D6A0-3DFCC35E60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BB560F-45D6-769E-0F2F-018D92E6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0CED10-2A03-B93D-6371-646B4A9D8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62AF4E-9119-4FA0-C788-201F3AE33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7A8C73-D8EC-26DD-186D-B3773050E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589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34095D-41EB-F166-CFED-014784049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95E2C18-9EB7-73C2-8FF1-313E1BF4F3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47CF78-4F26-7FD4-2E2C-264A3E596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432DA0-866D-6C40-1898-1D7B77F0D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455154-5A97-FBA0-6A24-BC73B43A8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852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A30B1D6-2E15-4734-62D4-4931899915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E9FF7F-4896-7D8F-46F2-2563D1CCEA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4E3A62-1621-3716-93C3-5F7CE7184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738421-317C-4FA9-5A76-3CC96E14C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BE464D-2F14-EC7A-3CBB-70AA92161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861796-6889-FAE1-BBFE-5E4E0F15A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5552A1-E4FF-2AED-AB5A-F843AFF72F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B8181D-8E94-1E21-1548-2BF1C6CD6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324117-8C7E-DE64-A1F7-B5CAEBFEC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EE900D-4557-3FD1-BC21-705051B5D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420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5CA7C3-520C-F2BB-DF2C-A09B41E61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EC4D02C-9C70-95D9-8A5C-5EDFC80C17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186F269-8066-8B01-CE00-AF6D4F1F7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EB6805-1F47-8E2D-8E1B-610B47DCD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F97F05-324F-D75E-737F-4AF43EBD0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569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59F0BA-52E6-EF57-7F68-EEE0D28AF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6974C5-CC7B-92D8-CE37-9F63742557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1C1E9C7-A995-E983-6EE8-2A739C7C13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B8238F5-A8B5-FE7F-E96A-CCFBCB6B1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03A4435-AF93-AAAD-3BE6-F9CB59B59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DD4CFE-DE49-6CEB-A5FB-4D26D7F90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957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80337-9936-0F00-6D60-D11017E0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A17A71-C70D-F191-687F-2D25DB3E87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3D9C757-30F3-404E-55B6-362121FB54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72C9A00-DDF5-7F7E-BE05-A43B6C55A2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9069036-0007-DF3C-BA7C-40C89751D3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1423F8B-554A-4BC1-44E4-A3715FA09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4F97C66-E873-86CB-8036-409462AE5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5CA42B3-B81C-EFB6-B72A-57B48AF03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69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40D165-F074-1C23-28DF-79C3C18E4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3A21D72-118A-E272-F8BC-EFCCEF9E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0B1EE92-82C3-D135-D788-57AA4C29D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BE0689-383D-C4A7-E3F1-F0D68B784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67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324F62-0A0B-EEED-97AC-CC8A8B34D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4388A04-7E28-E52C-1C14-4A04BB2A7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61E697-9A19-4568-1F79-BAF5F1C6A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033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617EC7-155E-301B-BBA1-EA2B55C20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6ECCED-16A3-745E-111B-E66575B764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A973F25-1C6B-82B0-FBB1-25D851708A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1695DF-5AEF-FC63-3AEE-A314B7905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9E960F4-181E-4352-01FF-2447AC969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1ED0AD-4B93-A3BE-6B07-CBE380C23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474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9CB747-A585-F97A-7144-48B9033A2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65FA8B0-C679-3E08-1C40-71AA0D9346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A04C4BB-3E62-76FE-C949-2E631EC16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B3333C7-A70D-D747-6C1A-16DC55B305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411A4DB-7274-6CFE-68D0-28B895BE1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C67F31-9BB8-FC60-4199-074C03A07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80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8C69C1-0BF2-901C-39F5-66AD82A7A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FA37F5-27AB-AC4B-712E-8852DF227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F14230-F2F8-5C48-6BA9-43B2529C5A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CE6C-8894-4C67-B17F-ABA37235AD34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E09977-14B2-8E00-BFEC-42C8B8C8FF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5496270-9B02-52E8-E36D-DFEB16368D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B102E-84EE-47F9-BB95-3665215679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280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62E691-0BEB-B25D-F8BD-092123048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My holidays!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40AC034-6000-BCF7-7F63-FDE7E10742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6912" y="5645150"/>
            <a:ext cx="8258176" cy="631825"/>
          </a:xfrm>
        </p:spPr>
        <p:txBody>
          <a:bodyPr anchor="ctr"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13a,13b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81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85D8C0C-D6E6-64F9-301D-9A7FCFC408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43467" y="920834"/>
            <a:ext cx="10905066" cy="5016331"/>
          </a:xfrm>
          <a:prstGeom prst="rect">
            <a:avLst/>
          </a:prstGeom>
          <a:ln>
            <a:noFill/>
          </a:ln>
        </p:spPr>
      </p:pic>
      <p:pic>
        <p:nvPicPr>
          <p:cNvPr id="6" name="45 Дорожка 45">
            <a:hlinkClick r:id="" action="ppaction://media"/>
            <a:extLst>
              <a:ext uri="{FF2B5EF4-FFF2-40B4-BE49-F238E27FC236}">
                <a16:creationId xmlns:a16="http://schemas.microsoft.com/office/drawing/2014/main" id="{8EAC56FC-939B-0CD1-67C9-05D766C275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8636" y="50227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0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1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B087F-CBDF-C43B-B875-7E5A7E6EC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Unit 13: My Holidays!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390F29-9F5F-A17B-6441-DE3AAB6D0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boat /bout/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лодка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coat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kout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пальто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hat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hæt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шляпа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holiday / ˈ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hɒlɪdɪ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праздник, отпуск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It's hot!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ɪts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hɒt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apko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It's raining!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ɪts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reɪnɪn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Идёт </a:t>
            </a:r>
            <a:r>
              <a:rPr lang="ru-RU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дожды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It's sunny!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ɪts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ˈ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sʌnɪ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Солнечно!</a:t>
            </a:r>
            <a:b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jacket / ˈ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ʤækɪt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куртка</a:t>
            </a:r>
            <a:b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play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pleɪ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играть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put on /pot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ɒn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надевать</a:t>
            </a:r>
            <a:b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shorts /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ʃɔːts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шорты</a:t>
            </a:r>
            <a:b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take off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teɪk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ɒf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снимать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wear /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weə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носить</a:t>
            </a:r>
            <a:b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What's the weather like? /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wɒts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ðe</a:t>
            </a:r>
            <a:r>
              <a:rPr lang="en-US" sz="3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ðe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laɪk</a:t>
            </a:r>
            <a:r>
              <a:rPr lang="en-US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Какая сейчас погода?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332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8BF0384-0ECB-716A-5B45-9544B630E2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7606" y="643467"/>
            <a:ext cx="10316787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29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995C04-1953-D262-B02F-0E60CFA725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4" y="3680748"/>
            <a:ext cx="5893964" cy="2916822"/>
          </a:xfrm>
          <a:prstGeom prst="rect">
            <a:avLst/>
          </a:prstGeom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42E774-38DC-22C1-2E54-58A73F04A8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8084" y="450268"/>
            <a:ext cx="5876317" cy="248274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99448F2-0E5B-42DA-B2D1-11A14E947B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0280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8A7552-20E1-4F34-ADAB-C1DB6634D4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383280"/>
            <a:ext cx="6126480" cy="914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E4464C6-5FF6-40AB-E584-E8DEC1CB0E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6594" y="2096489"/>
            <a:ext cx="5825184" cy="2665021"/>
          </a:xfrm>
          <a:prstGeom prst="rect">
            <a:avLst/>
          </a:prstGeom>
        </p:spPr>
      </p:pic>
      <p:pic>
        <p:nvPicPr>
          <p:cNvPr id="10" name="46 Дорожка 46">
            <a:hlinkClick r:id="" action="ppaction://media"/>
            <a:extLst>
              <a:ext uri="{FF2B5EF4-FFF2-40B4-BE49-F238E27FC236}">
                <a16:creationId xmlns:a16="http://schemas.microsoft.com/office/drawing/2014/main" id="{49B23F53-F8E4-94A7-2793-6436ADA756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97356" y="55147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6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8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текст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812B9260-5C00-FEDE-AC4F-3C9B24B94D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1534244"/>
            <a:ext cx="10905066" cy="3789510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2A40F719-4A7F-2BA0-4B09-349D9E60795F}"/>
              </a:ext>
            </a:extLst>
          </p:cNvPr>
          <p:cNvCxnSpPr/>
          <p:nvPr/>
        </p:nvCxnSpPr>
        <p:spPr>
          <a:xfrm flipV="1">
            <a:off x="3333509" y="4004841"/>
            <a:ext cx="4953964" cy="103014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86607C49-E0DC-8E1B-6193-1F8E164D3C19}"/>
              </a:ext>
            </a:extLst>
          </p:cNvPr>
          <p:cNvCxnSpPr/>
          <p:nvPr/>
        </p:nvCxnSpPr>
        <p:spPr>
          <a:xfrm flipH="1" flipV="1">
            <a:off x="3604437" y="4125433"/>
            <a:ext cx="1839433" cy="9095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03FE2D0E-BB82-BC83-8CCA-21619671C175}"/>
              </a:ext>
            </a:extLst>
          </p:cNvPr>
          <p:cNvCxnSpPr/>
          <p:nvPr/>
        </p:nvCxnSpPr>
        <p:spPr>
          <a:xfrm flipH="1" flipV="1">
            <a:off x="6943060" y="3753293"/>
            <a:ext cx="2264735" cy="10207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8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1A98F55-5F91-1308-BD74-C5DDF1FC47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19383" y="643467"/>
            <a:ext cx="5153234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9182C4-2BB3-287A-4AA3-9C011408BFD4}"/>
              </a:ext>
            </a:extLst>
          </p:cNvPr>
          <p:cNvSpPr txBox="1"/>
          <p:nvPr/>
        </p:nvSpPr>
        <p:spPr>
          <a:xfrm>
            <a:off x="7155633" y="1382637"/>
            <a:ext cx="12774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shorts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E0080B-35BA-953F-15EA-3F6F00D5B551}"/>
              </a:ext>
            </a:extLst>
          </p:cNvPr>
          <p:cNvSpPr txBox="1"/>
          <p:nvPr/>
        </p:nvSpPr>
        <p:spPr>
          <a:xfrm>
            <a:off x="7643802" y="3428999"/>
            <a:ext cx="1165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jacket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C18E32-C3B7-6EEC-A68E-A1ECDB825E25}"/>
              </a:ext>
            </a:extLst>
          </p:cNvPr>
          <p:cNvSpPr txBox="1"/>
          <p:nvPr/>
        </p:nvSpPr>
        <p:spPr>
          <a:xfrm>
            <a:off x="7604080" y="5058137"/>
            <a:ext cx="869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coat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8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D0AB6BB-DEEA-6E4C-0FBE-AD64D55073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728298" y="643467"/>
            <a:ext cx="4735404" cy="5571065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47 Дорожка 47">
            <a:hlinkClick r:id="" action="ppaction://media"/>
            <a:extLst>
              <a:ext uri="{FF2B5EF4-FFF2-40B4-BE49-F238E27FC236}">
                <a16:creationId xmlns:a16="http://schemas.microsoft.com/office/drawing/2014/main" id="{6956F4C5-1484-E8D5-2ACC-65754B935B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59349" y="42596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3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133</Words>
  <Application>Microsoft Office PowerPoint</Application>
  <PresentationFormat>Широкоэкранный</PresentationFormat>
  <Paragraphs>7</Paragraphs>
  <Slides>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My holidays!</vt:lpstr>
      <vt:lpstr>Презентация PowerPoint</vt:lpstr>
      <vt:lpstr>Unit 13: My Holidays!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holidays!</dc:title>
  <dc:creator>Ronald Atkinson</dc:creator>
  <cp:lastModifiedBy>Ronald Atkinson</cp:lastModifiedBy>
  <cp:revision>1</cp:revision>
  <dcterms:created xsi:type="dcterms:W3CDTF">2023-04-26T18:53:57Z</dcterms:created>
  <dcterms:modified xsi:type="dcterms:W3CDTF">2023-04-26T19:19:06Z</dcterms:modified>
</cp:coreProperties>
</file>