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424" y="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1346017 w 372"/>
              <a:gd name="T1" fmla="*/ 777875 h 166"/>
              <a:gd name="T2" fmla="*/ 1374157 w 372"/>
              <a:gd name="T3" fmla="*/ 768503 h 166"/>
              <a:gd name="T4" fmla="*/ 1378847 w 372"/>
              <a:gd name="T5" fmla="*/ 763817 h 166"/>
              <a:gd name="T6" fmla="*/ 1735283 w 372"/>
              <a:gd name="T7" fmla="*/ 407681 h 166"/>
              <a:gd name="T8" fmla="*/ 1735283 w 372"/>
              <a:gd name="T9" fmla="*/ 365508 h 166"/>
              <a:gd name="T10" fmla="*/ 1378847 w 372"/>
              <a:gd name="T11" fmla="*/ 14058 h 166"/>
              <a:gd name="T12" fmla="*/ 1374157 w 372"/>
              <a:gd name="T13" fmla="*/ 9372 h 166"/>
              <a:gd name="T14" fmla="*/ 1346017 w 372"/>
              <a:gd name="T15" fmla="*/ 0 h 166"/>
              <a:gd name="T16" fmla="*/ 0 w 372"/>
              <a:gd name="T17" fmla="*/ 0 h 166"/>
              <a:gd name="T18" fmla="*/ 0 w 372"/>
              <a:gd name="T19" fmla="*/ 777875 h 166"/>
              <a:gd name="T20" fmla="*/ 1346017 w 372"/>
              <a:gd name="T21" fmla="*/ 777875 h 16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F9B2A-686D-410D-AFA5-9A218D363531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18DA87C5-4251-41A0-86C9-CF623610B8E8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1589088 w 9248"/>
              <a:gd name="T1" fmla="*/ 238811 h 10000"/>
              <a:gd name="T2" fmla="*/ 1360038 w 9248"/>
              <a:gd name="T3" fmla="*/ 9550 h 10000"/>
              <a:gd name="T4" fmla="*/ 1355055 w 9248"/>
              <a:gd name="T5" fmla="*/ 4775 h 10000"/>
              <a:gd name="T6" fmla="*/ 1340793 w 9248"/>
              <a:gd name="T7" fmla="*/ 0 h 10000"/>
              <a:gd name="T8" fmla="*/ 1250067 w 9248"/>
              <a:gd name="T9" fmla="*/ 0 h 10000"/>
              <a:gd name="T10" fmla="*/ 0 w 9248"/>
              <a:gd name="T11" fmla="*/ 3556 h 10000"/>
              <a:gd name="T12" fmla="*/ 4296 w 9248"/>
              <a:gd name="T13" fmla="*/ 508000 h 10000"/>
              <a:gd name="T14" fmla="*/ 1250067 w 9248"/>
              <a:gd name="T15" fmla="*/ 506273 h 10000"/>
              <a:gd name="T16" fmla="*/ 1340793 w 9248"/>
              <a:gd name="T17" fmla="*/ 506273 h 10000"/>
              <a:gd name="T18" fmla="*/ 1355055 w 9248"/>
              <a:gd name="T19" fmla="*/ 501498 h 10000"/>
              <a:gd name="T20" fmla="*/ 1360038 w 9248"/>
              <a:gd name="T21" fmla="*/ 496722 h 10000"/>
              <a:gd name="T22" fmla="*/ 1589088 w 9248"/>
              <a:gd name="T23" fmla="*/ 267462 h 10000"/>
              <a:gd name="T24" fmla="*/ 1589088 w 9248"/>
              <a:gd name="T25" fmla="*/ 2388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1A600-34A9-40A4-B4D0-D690A4EBF447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5B28AB26-52E1-4736-AD41-66B2883FEB2D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1589088 w 9248"/>
              <a:gd name="T1" fmla="*/ 238811 h 10000"/>
              <a:gd name="T2" fmla="*/ 1360038 w 9248"/>
              <a:gd name="T3" fmla="*/ 9550 h 10000"/>
              <a:gd name="T4" fmla="*/ 1355055 w 9248"/>
              <a:gd name="T5" fmla="*/ 4775 h 10000"/>
              <a:gd name="T6" fmla="*/ 1340793 w 9248"/>
              <a:gd name="T7" fmla="*/ 0 h 10000"/>
              <a:gd name="T8" fmla="*/ 1250067 w 9248"/>
              <a:gd name="T9" fmla="*/ 0 h 10000"/>
              <a:gd name="T10" fmla="*/ 0 w 9248"/>
              <a:gd name="T11" fmla="*/ 3556 h 10000"/>
              <a:gd name="T12" fmla="*/ 4296 w 9248"/>
              <a:gd name="T13" fmla="*/ 508000 h 10000"/>
              <a:gd name="T14" fmla="*/ 1250067 w 9248"/>
              <a:gd name="T15" fmla="*/ 506273 h 10000"/>
              <a:gd name="T16" fmla="*/ 1340793 w 9248"/>
              <a:gd name="T17" fmla="*/ 506273 h 10000"/>
              <a:gd name="T18" fmla="*/ 1355055 w 9248"/>
              <a:gd name="T19" fmla="*/ 501498 h 10000"/>
              <a:gd name="T20" fmla="*/ 1360038 w 9248"/>
              <a:gd name="T21" fmla="*/ 496722 h 10000"/>
              <a:gd name="T22" fmla="*/ 1589088 w 9248"/>
              <a:gd name="T23" fmla="*/ 267462 h 10000"/>
              <a:gd name="T24" fmla="*/ 1589088 w 9248"/>
              <a:gd name="T25" fmla="*/ 2388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36"/>
          <p:cNvSpPr txBox="1">
            <a:spLocks noChangeArrowheads="1"/>
          </p:cNvSpPr>
          <p:nvPr/>
        </p:nvSpPr>
        <p:spPr bwMode="auto">
          <a:xfrm>
            <a:off x="2466975" y="647700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chemeClr val="accent1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7" name="TextBox 37"/>
          <p:cNvSpPr txBox="1">
            <a:spLocks noChangeArrowheads="1"/>
          </p:cNvSpPr>
          <p:nvPr/>
        </p:nvSpPr>
        <p:spPr bwMode="auto">
          <a:xfrm>
            <a:off x="11114088" y="290512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chemeClr val="accent1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E8F35-B125-42A9-84FD-C544E6B2E305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B80A1FD3-FC3E-44AB-8E89-9EC20ABC8E2C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1589088 w 9248"/>
              <a:gd name="T1" fmla="*/ 238811 h 10000"/>
              <a:gd name="T2" fmla="*/ 1360038 w 9248"/>
              <a:gd name="T3" fmla="*/ 9550 h 10000"/>
              <a:gd name="T4" fmla="*/ 1355055 w 9248"/>
              <a:gd name="T5" fmla="*/ 4775 h 10000"/>
              <a:gd name="T6" fmla="*/ 1340793 w 9248"/>
              <a:gd name="T7" fmla="*/ 0 h 10000"/>
              <a:gd name="T8" fmla="*/ 1250067 w 9248"/>
              <a:gd name="T9" fmla="*/ 0 h 10000"/>
              <a:gd name="T10" fmla="*/ 0 w 9248"/>
              <a:gd name="T11" fmla="*/ 3556 h 10000"/>
              <a:gd name="T12" fmla="*/ 4296 w 9248"/>
              <a:gd name="T13" fmla="*/ 508000 h 10000"/>
              <a:gd name="T14" fmla="*/ 1250067 w 9248"/>
              <a:gd name="T15" fmla="*/ 506273 h 10000"/>
              <a:gd name="T16" fmla="*/ 1340793 w 9248"/>
              <a:gd name="T17" fmla="*/ 506273 h 10000"/>
              <a:gd name="T18" fmla="*/ 1355055 w 9248"/>
              <a:gd name="T19" fmla="*/ 501498 h 10000"/>
              <a:gd name="T20" fmla="*/ 1360038 w 9248"/>
              <a:gd name="T21" fmla="*/ 496722 h 10000"/>
              <a:gd name="T22" fmla="*/ 1589088 w 9248"/>
              <a:gd name="T23" fmla="*/ 267462 h 10000"/>
              <a:gd name="T24" fmla="*/ 1589088 w 9248"/>
              <a:gd name="T25" fmla="*/ 2388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CD9E4-BBC3-4A9F-AF7D-100EBDFD1776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E352BDC3-8326-4BF1-BE2C-91CAC88C3F25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1589088 w 9248"/>
              <a:gd name="T1" fmla="*/ 238811 h 10000"/>
              <a:gd name="T2" fmla="*/ 1360038 w 9248"/>
              <a:gd name="T3" fmla="*/ 9550 h 10000"/>
              <a:gd name="T4" fmla="*/ 1355055 w 9248"/>
              <a:gd name="T5" fmla="*/ 4775 h 10000"/>
              <a:gd name="T6" fmla="*/ 1340793 w 9248"/>
              <a:gd name="T7" fmla="*/ 0 h 10000"/>
              <a:gd name="T8" fmla="*/ 1250067 w 9248"/>
              <a:gd name="T9" fmla="*/ 0 h 10000"/>
              <a:gd name="T10" fmla="*/ 0 w 9248"/>
              <a:gd name="T11" fmla="*/ 3556 h 10000"/>
              <a:gd name="T12" fmla="*/ 4296 w 9248"/>
              <a:gd name="T13" fmla="*/ 508000 h 10000"/>
              <a:gd name="T14" fmla="*/ 1250067 w 9248"/>
              <a:gd name="T15" fmla="*/ 506273 h 10000"/>
              <a:gd name="T16" fmla="*/ 1340793 w 9248"/>
              <a:gd name="T17" fmla="*/ 506273 h 10000"/>
              <a:gd name="T18" fmla="*/ 1355055 w 9248"/>
              <a:gd name="T19" fmla="*/ 501498 h 10000"/>
              <a:gd name="T20" fmla="*/ 1360038 w 9248"/>
              <a:gd name="T21" fmla="*/ 496722 h 10000"/>
              <a:gd name="T22" fmla="*/ 1589088 w 9248"/>
              <a:gd name="T23" fmla="*/ 267462 h 10000"/>
              <a:gd name="T24" fmla="*/ 1589088 w 9248"/>
              <a:gd name="T25" fmla="*/ 2388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36"/>
          <p:cNvSpPr txBox="1">
            <a:spLocks noChangeArrowheads="1"/>
          </p:cNvSpPr>
          <p:nvPr/>
        </p:nvSpPr>
        <p:spPr bwMode="auto">
          <a:xfrm>
            <a:off x="2466975" y="647700"/>
            <a:ext cx="6096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chemeClr val="accent1"/>
                </a:solidFill>
                <a:latin typeface="Arial" panose="020B0604020202020204" pitchFamily="34" charset="0"/>
              </a:rPr>
              <a:t>“</a:t>
            </a:r>
          </a:p>
        </p:txBody>
      </p:sp>
      <p:sp>
        <p:nvSpPr>
          <p:cNvPr id="7" name="TextBox 37"/>
          <p:cNvSpPr txBox="1">
            <a:spLocks noChangeArrowheads="1"/>
          </p:cNvSpPr>
          <p:nvPr/>
        </p:nvSpPr>
        <p:spPr bwMode="auto">
          <a:xfrm>
            <a:off x="11114088" y="2905125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ru-RU" sz="8000" smtClean="0">
                <a:solidFill>
                  <a:schemeClr val="accent1"/>
                </a:solidFill>
                <a:latin typeface="Arial" panose="020B0604020202020204" pitchFamily="34" charset="0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229EA-6D2A-49C3-9F4B-B2603E5A7252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8EC43B71-1E6A-4DF1-882F-722B83F8D7FD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1589088 w 9248"/>
              <a:gd name="T1" fmla="*/ 238811 h 10000"/>
              <a:gd name="T2" fmla="*/ 1360038 w 9248"/>
              <a:gd name="T3" fmla="*/ 9550 h 10000"/>
              <a:gd name="T4" fmla="*/ 1355055 w 9248"/>
              <a:gd name="T5" fmla="*/ 4775 h 10000"/>
              <a:gd name="T6" fmla="*/ 1340793 w 9248"/>
              <a:gd name="T7" fmla="*/ 0 h 10000"/>
              <a:gd name="T8" fmla="*/ 1250067 w 9248"/>
              <a:gd name="T9" fmla="*/ 0 h 10000"/>
              <a:gd name="T10" fmla="*/ 0 w 9248"/>
              <a:gd name="T11" fmla="*/ 3556 h 10000"/>
              <a:gd name="T12" fmla="*/ 4296 w 9248"/>
              <a:gd name="T13" fmla="*/ 508000 h 10000"/>
              <a:gd name="T14" fmla="*/ 1250067 w 9248"/>
              <a:gd name="T15" fmla="*/ 506273 h 10000"/>
              <a:gd name="T16" fmla="*/ 1340793 w 9248"/>
              <a:gd name="T17" fmla="*/ 506273 h 10000"/>
              <a:gd name="T18" fmla="*/ 1355055 w 9248"/>
              <a:gd name="T19" fmla="*/ 501498 h 10000"/>
              <a:gd name="T20" fmla="*/ 1360038 w 9248"/>
              <a:gd name="T21" fmla="*/ 496722 h 10000"/>
              <a:gd name="T22" fmla="*/ 1589088 w 9248"/>
              <a:gd name="T23" fmla="*/ 267462 h 10000"/>
              <a:gd name="T24" fmla="*/ 1589088 w 9248"/>
              <a:gd name="T25" fmla="*/ 2388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8E7CC-60E2-46E4-B81A-8A11A927173B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88C9D554-D172-4234-898D-437408D88124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1589088 w 9248"/>
              <a:gd name="T1" fmla="*/ 238811 h 10000"/>
              <a:gd name="T2" fmla="*/ 1360038 w 9248"/>
              <a:gd name="T3" fmla="*/ 9550 h 10000"/>
              <a:gd name="T4" fmla="*/ 1355055 w 9248"/>
              <a:gd name="T5" fmla="*/ 4775 h 10000"/>
              <a:gd name="T6" fmla="*/ 1340793 w 9248"/>
              <a:gd name="T7" fmla="*/ 0 h 10000"/>
              <a:gd name="T8" fmla="*/ 1250067 w 9248"/>
              <a:gd name="T9" fmla="*/ 0 h 10000"/>
              <a:gd name="T10" fmla="*/ 0 w 9248"/>
              <a:gd name="T11" fmla="*/ 3556 h 10000"/>
              <a:gd name="T12" fmla="*/ 4296 w 9248"/>
              <a:gd name="T13" fmla="*/ 508000 h 10000"/>
              <a:gd name="T14" fmla="*/ 1250067 w 9248"/>
              <a:gd name="T15" fmla="*/ 506273 h 10000"/>
              <a:gd name="T16" fmla="*/ 1340793 w 9248"/>
              <a:gd name="T17" fmla="*/ 506273 h 10000"/>
              <a:gd name="T18" fmla="*/ 1355055 w 9248"/>
              <a:gd name="T19" fmla="*/ 501498 h 10000"/>
              <a:gd name="T20" fmla="*/ 1360038 w 9248"/>
              <a:gd name="T21" fmla="*/ 496722 h 10000"/>
              <a:gd name="T22" fmla="*/ 1589088 w 9248"/>
              <a:gd name="T23" fmla="*/ 267462 h 10000"/>
              <a:gd name="T24" fmla="*/ 1589088 w 9248"/>
              <a:gd name="T25" fmla="*/ 2388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751C2-E316-4D06-884E-B6F0F5C16FE5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AA95E6-6CCA-4C41-AE58-7BB1F02CD89C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1589088 w 9248"/>
              <a:gd name="T1" fmla="*/ 238811 h 10000"/>
              <a:gd name="T2" fmla="*/ 1360038 w 9248"/>
              <a:gd name="T3" fmla="*/ 9550 h 10000"/>
              <a:gd name="T4" fmla="*/ 1355055 w 9248"/>
              <a:gd name="T5" fmla="*/ 4775 h 10000"/>
              <a:gd name="T6" fmla="*/ 1340793 w 9248"/>
              <a:gd name="T7" fmla="*/ 0 h 10000"/>
              <a:gd name="T8" fmla="*/ 1250067 w 9248"/>
              <a:gd name="T9" fmla="*/ 0 h 10000"/>
              <a:gd name="T10" fmla="*/ 0 w 9248"/>
              <a:gd name="T11" fmla="*/ 3556 h 10000"/>
              <a:gd name="T12" fmla="*/ 4296 w 9248"/>
              <a:gd name="T13" fmla="*/ 508000 h 10000"/>
              <a:gd name="T14" fmla="*/ 1250067 w 9248"/>
              <a:gd name="T15" fmla="*/ 506273 h 10000"/>
              <a:gd name="T16" fmla="*/ 1340793 w 9248"/>
              <a:gd name="T17" fmla="*/ 506273 h 10000"/>
              <a:gd name="T18" fmla="*/ 1355055 w 9248"/>
              <a:gd name="T19" fmla="*/ 501498 h 10000"/>
              <a:gd name="T20" fmla="*/ 1360038 w 9248"/>
              <a:gd name="T21" fmla="*/ 496722 h 10000"/>
              <a:gd name="T22" fmla="*/ 1589088 w 9248"/>
              <a:gd name="T23" fmla="*/ 267462 h 10000"/>
              <a:gd name="T24" fmla="*/ 1589088 w 9248"/>
              <a:gd name="T25" fmla="*/ 2388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CBD05-2872-445D-8E25-49AFA27B0304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D61C6B-3DDD-4CA3-A26F-AB450D8CECA0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1589088 w 9248"/>
              <a:gd name="T1" fmla="*/ 238811 h 10000"/>
              <a:gd name="T2" fmla="*/ 1360038 w 9248"/>
              <a:gd name="T3" fmla="*/ 9550 h 10000"/>
              <a:gd name="T4" fmla="*/ 1355055 w 9248"/>
              <a:gd name="T5" fmla="*/ 4775 h 10000"/>
              <a:gd name="T6" fmla="*/ 1340793 w 9248"/>
              <a:gd name="T7" fmla="*/ 0 h 10000"/>
              <a:gd name="T8" fmla="*/ 1250067 w 9248"/>
              <a:gd name="T9" fmla="*/ 0 h 10000"/>
              <a:gd name="T10" fmla="*/ 0 w 9248"/>
              <a:gd name="T11" fmla="*/ 3556 h 10000"/>
              <a:gd name="T12" fmla="*/ 4296 w 9248"/>
              <a:gd name="T13" fmla="*/ 508000 h 10000"/>
              <a:gd name="T14" fmla="*/ 1250067 w 9248"/>
              <a:gd name="T15" fmla="*/ 506273 h 10000"/>
              <a:gd name="T16" fmla="*/ 1340793 w 9248"/>
              <a:gd name="T17" fmla="*/ 506273 h 10000"/>
              <a:gd name="T18" fmla="*/ 1355055 w 9248"/>
              <a:gd name="T19" fmla="*/ 501498 h 10000"/>
              <a:gd name="T20" fmla="*/ 1360038 w 9248"/>
              <a:gd name="T21" fmla="*/ 496722 h 10000"/>
              <a:gd name="T22" fmla="*/ 1589088 w 9248"/>
              <a:gd name="T23" fmla="*/ 267462 h 10000"/>
              <a:gd name="T24" fmla="*/ 1589088 w 9248"/>
              <a:gd name="T25" fmla="*/ 2388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05123-106E-43B7-AE59-38BAACDDC9F0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570229-56E6-4C53-B33B-538DDCF1F6C2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1589088 w 9248"/>
              <a:gd name="T1" fmla="*/ 238811 h 10000"/>
              <a:gd name="T2" fmla="*/ 1360038 w 9248"/>
              <a:gd name="T3" fmla="*/ 9550 h 10000"/>
              <a:gd name="T4" fmla="*/ 1355055 w 9248"/>
              <a:gd name="T5" fmla="*/ 4775 h 10000"/>
              <a:gd name="T6" fmla="*/ 1340793 w 9248"/>
              <a:gd name="T7" fmla="*/ 0 h 10000"/>
              <a:gd name="T8" fmla="*/ 1250067 w 9248"/>
              <a:gd name="T9" fmla="*/ 0 h 10000"/>
              <a:gd name="T10" fmla="*/ 0 w 9248"/>
              <a:gd name="T11" fmla="*/ 3556 h 10000"/>
              <a:gd name="T12" fmla="*/ 4296 w 9248"/>
              <a:gd name="T13" fmla="*/ 508000 h 10000"/>
              <a:gd name="T14" fmla="*/ 1250067 w 9248"/>
              <a:gd name="T15" fmla="*/ 506273 h 10000"/>
              <a:gd name="T16" fmla="*/ 1340793 w 9248"/>
              <a:gd name="T17" fmla="*/ 506273 h 10000"/>
              <a:gd name="T18" fmla="*/ 1355055 w 9248"/>
              <a:gd name="T19" fmla="*/ 501498 h 10000"/>
              <a:gd name="T20" fmla="*/ 1360038 w 9248"/>
              <a:gd name="T21" fmla="*/ 496722 h 10000"/>
              <a:gd name="T22" fmla="*/ 1589088 w 9248"/>
              <a:gd name="T23" fmla="*/ 267462 h 10000"/>
              <a:gd name="T24" fmla="*/ 1589088 w 9248"/>
              <a:gd name="T25" fmla="*/ 2388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04707-6D2C-4568-BAB5-F1D66D3A93B1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ACF3E281-01EF-467C-B0B1-FFF320F9AA3F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1589088 w 9248"/>
              <a:gd name="T1" fmla="*/ 238811 h 10000"/>
              <a:gd name="T2" fmla="*/ 1360038 w 9248"/>
              <a:gd name="T3" fmla="*/ 9550 h 10000"/>
              <a:gd name="T4" fmla="*/ 1355055 w 9248"/>
              <a:gd name="T5" fmla="*/ 4775 h 10000"/>
              <a:gd name="T6" fmla="*/ 1340793 w 9248"/>
              <a:gd name="T7" fmla="*/ 0 h 10000"/>
              <a:gd name="T8" fmla="*/ 1250067 w 9248"/>
              <a:gd name="T9" fmla="*/ 0 h 10000"/>
              <a:gd name="T10" fmla="*/ 0 w 9248"/>
              <a:gd name="T11" fmla="*/ 3556 h 10000"/>
              <a:gd name="T12" fmla="*/ 4296 w 9248"/>
              <a:gd name="T13" fmla="*/ 508000 h 10000"/>
              <a:gd name="T14" fmla="*/ 1250067 w 9248"/>
              <a:gd name="T15" fmla="*/ 506273 h 10000"/>
              <a:gd name="T16" fmla="*/ 1340793 w 9248"/>
              <a:gd name="T17" fmla="*/ 506273 h 10000"/>
              <a:gd name="T18" fmla="*/ 1355055 w 9248"/>
              <a:gd name="T19" fmla="*/ 501498 h 10000"/>
              <a:gd name="T20" fmla="*/ 1360038 w 9248"/>
              <a:gd name="T21" fmla="*/ 496722 h 10000"/>
              <a:gd name="T22" fmla="*/ 1589088 w 9248"/>
              <a:gd name="T23" fmla="*/ 267462 h 10000"/>
              <a:gd name="T24" fmla="*/ 1589088 w 9248"/>
              <a:gd name="T25" fmla="*/ 2388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8A488-58F3-4B0D-9241-DAD7DA39FBA3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86F345-2F78-407A-B97E-F38A06CDB7CC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1589088 w 9248"/>
              <a:gd name="T1" fmla="*/ 238811 h 10000"/>
              <a:gd name="T2" fmla="*/ 1360038 w 9248"/>
              <a:gd name="T3" fmla="*/ 9550 h 10000"/>
              <a:gd name="T4" fmla="*/ 1355055 w 9248"/>
              <a:gd name="T5" fmla="*/ 4775 h 10000"/>
              <a:gd name="T6" fmla="*/ 1340793 w 9248"/>
              <a:gd name="T7" fmla="*/ 0 h 10000"/>
              <a:gd name="T8" fmla="*/ 1250067 w 9248"/>
              <a:gd name="T9" fmla="*/ 0 h 10000"/>
              <a:gd name="T10" fmla="*/ 0 w 9248"/>
              <a:gd name="T11" fmla="*/ 3556 h 10000"/>
              <a:gd name="T12" fmla="*/ 4296 w 9248"/>
              <a:gd name="T13" fmla="*/ 508000 h 10000"/>
              <a:gd name="T14" fmla="*/ 1250067 w 9248"/>
              <a:gd name="T15" fmla="*/ 506273 h 10000"/>
              <a:gd name="T16" fmla="*/ 1340793 w 9248"/>
              <a:gd name="T17" fmla="*/ 506273 h 10000"/>
              <a:gd name="T18" fmla="*/ 1355055 w 9248"/>
              <a:gd name="T19" fmla="*/ 501498 h 10000"/>
              <a:gd name="T20" fmla="*/ 1360038 w 9248"/>
              <a:gd name="T21" fmla="*/ 496722 h 10000"/>
              <a:gd name="T22" fmla="*/ 1589088 w 9248"/>
              <a:gd name="T23" fmla="*/ 267462 h 10000"/>
              <a:gd name="T24" fmla="*/ 1589088 w 9248"/>
              <a:gd name="T25" fmla="*/ 2388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83F59-2E84-4699-85D3-77FAC4A4693A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853C4-5DE8-47F4-9128-466DC246D821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1589088 w 9248"/>
              <a:gd name="T1" fmla="*/ 238811 h 10000"/>
              <a:gd name="T2" fmla="*/ 1360038 w 9248"/>
              <a:gd name="T3" fmla="*/ 9550 h 10000"/>
              <a:gd name="T4" fmla="*/ 1355055 w 9248"/>
              <a:gd name="T5" fmla="*/ 4775 h 10000"/>
              <a:gd name="T6" fmla="*/ 1340793 w 9248"/>
              <a:gd name="T7" fmla="*/ 0 h 10000"/>
              <a:gd name="T8" fmla="*/ 1250067 w 9248"/>
              <a:gd name="T9" fmla="*/ 0 h 10000"/>
              <a:gd name="T10" fmla="*/ 0 w 9248"/>
              <a:gd name="T11" fmla="*/ 3556 h 10000"/>
              <a:gd name="T12" fmla="*/ 4296 w 9248"/>
              <a:gd name="T13" fmla="*/ 508000 h 10000"/>
              <a:gd name="T14" fmla="*/ 1250067 w 9248"/>
              <a:gd name="T15" fmla="*/ 506273 h 10000"/>
              <a:gd name="T16" fmla="*/ 1340793 w 9248"/>
              <a:gd name="T17" fmla="*/ 506273 h 10000"/>
              <a:gd name="T18" fmla="*/ 1355055 w 9248"/>
              <a:gd name="T19" fmla="*/ 501498 h 10000"/>
              <a:gd name="T20" fmla="*/ 1360038 w 9248"/>
              <a:gd name="T21" fmla="*/ 496722 h 10000"/>
              <a:gd name="T22" fmla="*/ 1589088 w 9248"/>
              <a:gd name="T23" fmla="*/ 267462 h 10000"/>
              <a:gd name="T24" fmla="*/ 1589088 w 9248"/>
              <a:gd name="T25" fmla="*/ 2388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CB3C0-DFCD-4CB1-9B86-995F8409E78B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BD620-CD3C-4918-A9F2-F0D9196B65D6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1589088 w 9248"/>
              <a:gd name="T1" fmla="*/ 238811 h 10000"/>
              <a:gd name="T2" fmla="*/ 1360038 w 9248"/>
              <a:gd name="T3" fmla="*/ 9550 h 10000"/>
              <a:gd name="T4" fmla="*/ 1355055 w 9248"/>
              <a:gd name="T5" fmla="*/ 4775 h 10000"/>
              <a:gd name="T6" fmla="*/ 1340793 w 9248"/>
              <a:gd name="T7" fmla="*/ 0 h 10000"/>
              <a:gd name="T8" fmla="*/ 1250067 w 9248"/>
              <a:gd name="T9" fmla="*/ 0 h 10000"/>
              <a:gd name="T10" fmla="*/ 0 w 9248"/>
              <a:gd name="T11" fmla="*/ 3556 h 10000"/>
              <a:gd name="T12" fmla="*/ 4296 w 9248"/>
              <a:gd name="T13" fmla="*/ 508000 h 10000"/>
              <a:gd name="T14" fmla="*/ 1250067 w 9248"/>
              <a:gd name="T15" fmla="*/ 506273 h 10000"/>
              <a:gd name="T16" fmla="*/ 1340793 w 9248"/>
              <a:gd name="T17" fmla="*/ 506273 h 10000"/>
              <a:gd name="T18" fmla="*/ 1355055 w 9248"/>
              <a:gd name="T19" fmla="*/ 501498 h 10000"/>
              <a:gd name="T20" fmla="*/ 1360038 w 9248"/>
              <a:gd name="T21" fmla="*/ 496722 h 10000"/>
              <a:gd name="T22" fmla="*/ 1589088 w 9248"/>
              <a:gd name="T23" fmla="*/ 267462 h 10000"/>
              <a:gd name="T24" fmla="*/ 1589088 w 9248"/>
              <a:gd name="T25" fmla="*/ 2388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DB248-B335-4B11-943E-9C47227ACA51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AE50B4-2350-49ED-BE83-06A402C99689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1589088 w 9248"/>
              <a:gd name="T1" fmla="*/ 238811 h 10000"/>
              <a:gd name="T2" fmla="*/ 1360038 w 9248"/>
              <a:gd name="T3" fmla="*/ 9550 h 10000"/>
              <a:gd name="T4" fmla="*/ 1355055 w 9248"/>
              <a:gd name="T5" fmla="*/ 4775 h 10000"/>
              <a:gd name="T6" fmla="*/ 1340793 w 9248"/>
              <a:gd name="T7" fmla="*/ 0 h 10000"/>
              <a:gd name="T8" fmla="*/ 1250067 w 9248"/>
              <a:gd name="T9" fmla="*/ 0 h 10000"/>
              <a:gd name="T10" fmla="*/ 0 w 9248"/>
              <a:gd name="T11" fmla="*/ 3556 h 10000"/>
              <a:gd name="T12" fmla="*/ 4296 w 9248"/>
              <a:gd name="T13" fmla="*/ 508000 h 10000"/>
              <a:gd name="T14" fmla="*/ 1250067 w 9248"/>
              <a:gd name="T15" fmla="*/ 506273 h 10000"/>
              <a:gd name="T16" fmla="*/ 1340793 w 9248"/>
              <a:gd name="T17" fmla="*/ 506273 h 10000"/>
              <a:gd name="T18" fmla="*/ 1355055 w 9248"/>
              <a:gd name="T19" fmla="*/ 501498 h 10000"/>
              <a:gd name="T20" fmla="*/ 1360038 w 9248"/>
              <a:gd name="T21" fmla="*/ 496722 h 10000"/>
              <a:gd name="T22" fmla="*/ 1589088 w 9248"/>
              <a:gd name="T23" fmla="*/ 267462 h 10000"/>
              <a:gd name="T24" fmla="*/ 1589088 w 9248"/>
              <a:gd name="T25" fmla="*/ 2388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87040-BB4C-429F-97D7-1D2C2F094D9F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0AD3AD-D4AC-4182-8EE0-B8DC4ABE7710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1589088 w 9248"/>
              <a:gd name="T1" fmla="*/ 238811 h 10000"/>
              <a:gd name="T2" fmla="*/ 1360038 w 9248"/>
              <a:gd name="T3" fmla="*/ 9550 h 10000"/>
              <a:gd name="T4" fmla="*/ 1355055 w 9248"/>
              <a:gd name="T5" fmla="*/ 4775 h 10000"/>
              <a:gd name="T6" fmla="*/ 1340793 w 9248"/>
              <a:gd name="T7" fmla="*/ 0 h 10000"/>
              <a:gd name="T8" fmla="*/ 1250067 w 9248"/>
              <a:gd name="T9" fmla="*/ 0 h 10000"/>
              <a:gd name="T10" fmla="*/ 0 w 9248"/>
              <a:gd name="T11" fmla="*/ 3556 h 10000"/>
              <a:gd name="T12" fmla="*/ 4296 w 9248"/>
              <a:gd name="T13" fmla="*/ 508000 h 10000"/>
              <a:gd name="T14" fmla="*/ 1250067 w 9248"/>
              <a:gd name="T15" fmla="*/ 506273 h 10000"/>
              <a:gd name="T16" fmla="*/ 1340793 w 9248"/>
              <a:gd name="T17" fmla="*/ 506273 h 10000"/>
              <a:gd name="T18" fmla="*/ 1355055 w 9248"/>
              <a:gd name="T19" fmla="*/ 501498 h 10000"/>
              <a:gd name="T20" fmla="*/ 1360038 w 9248"/>
              <a:gd name="T21" fmla="*/ 496722 h 10000"/>
              <a:gd name="T22" fmla="*/ 1589088 w 9248"/>
              <a:gd name="T23" fmla="*/ 267462 h 10000"/>
              <a:gd name="T24" fmla="*/ 1589088 w 9248"/>
              <a:gd name="T25" fmla="*/ 238811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C6288-F06E-4FF8-BA66-82DFFC6D3E0C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F80492B9-C1D3-479A-8438-76DA91BC7FE5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FF"/>
            </a:gs>
            <a:gs pos="100000">
              <a:srgbClr val="C5DEE5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85725 w 22"/>
                <a:gd name="T1" fmla="*/ 533400 h 136"/>
                <a:gd name="T2" fmla="*/ 66242 w 22"/>
                <a:gd name="T3" fmla="*/ 313765 h 136"/>
                <a:gd name="T4" fmla="*/ 0 w 22"/>
                <a:gd name="T5" fmla="*/ 0 h 136"/>
                <a:gd name="T6" fmla="*/ 0 w 22"/>
                <a:gd name="T7" fmla="*/ 137272 h 136"/>
                <a:gd name="T8" fmla="*/ 77932 w 22"/>
                <a:gd name="T9" fmla="*/ 486335 h 136"/>
                <a:gd name="T10" fmla="*/ 85725 w 22"/>
                <a:gd name="T11" fmla="*/ 533400 h 1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338387 w 140"/>
                <a:gd name="T1" fmla="*/ 1373628 h 504"/>
                <a:gd name="T2" fmla="*/ 546928 w 140"/>
                <a:gd name="T3" fmla="*/ 1978025 h 504"/>
                <a:gd name="T4" fmla="*/ 550863 w 140"/>
                <a:gd name="T5" fmla="*/ 1875984 h 504"/>
                <a:gd name="T6" fmla="*/ 373800 w 140"/>
                <a:gd name="T7" fmla="*/ 1361855 h 504"/>
                <a:gd name="T8" fmla="*/ 0 w 140"/>
                <a:gd name="T9" fmla="*/ 0 h 504"/>
                <a:gd name="T10" fmla="*/ 23608 w 140"/>
                <a:gd name="T11" fmla="*/ 239404 h 504"/>
                <a:gd name="T12" fmla="*/ 338387 w 140"/>
                <a:gd name="T13" fmla="*/ 1373628 h 5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31461 w 132"/>
                <a:gd name="T1" fmla="*/ 86405 h 308"/>
                <a:gd name="T2" fmla="*/ 0 w 132"/>
                <a:gd name="T3" fmla="*/ 0 h 308"/>
                <a:gd name="T4" fmla="*/ 0 w 132"/>
                <a:gd name="T5" fmla="*/ 113898 h 308"/>
                <a:gd name="T6" fmla="*/ 267422 w 132"/>
                <a:gd name="T7" fmla="*/ 761938 h 308"/>
                <a:gd name="T8" fmla="*/ 483719 w 132"/>
                <a:gd name="T9" fmla="*/ 1209675 h 308"/>
                <a:gd name="T10" fmla="*/ 519113 w 132"/>
                <a:gd name="T11" fmla="*/ 1209675 h 308"/>
                <a:gd name="T12" fmla="*/ 302816 w 132"/>
                <a:gd name="T13" fmla="*/ 746228 h 308"/>
                <a:gd name="T14" fmla="*/ 31461 w 132"/>
                <a:gd name="T15" fmla="*/ 86405 h 3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110524 w 37"/>
                <a:gd name="T1" fmla="*/ 309563 h 79"/>
                <a:gd name="T2" fmla="*/ 146050 w 37"/>
                <a:gd name="T3" fmla="*/ 309563 h 79"/>
                <a:gd name="T4" fmla="*/ 0 w 37"/>
                <a:gd name="T5" fmla="*/ 0 h 79"/>
                <a:gd name="T6" fmla="*/ 110524 w 37"/>
                <a:gd name="T7" fmla="*/ 309563 h 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637159 w 178"/>
                <a:gd name="T1" fmla="*/ 2591803 h 722"/>
                <a:gd name="T2" fmla="*/ 456237 w 178"/>
                <a:gd name="T3" fmla="*/ 2097004 h 722"/>
                <a:gd name="T4" fmla="*/ 157323 w 178"/>
                <a:gd name="T5" fmla="*/ 926766 h 722"/>
                <a:gd name="T6" fmla="*/ 47197 w 178"/>
                <a:gd name="T7" fmla="*/ 200276 h 722"/>
                <a:gd name="T8" fmla="*/ 0 w 178"/>
                <a:gd name="T9" fmla="*/ 0 h 722"/>
                <a:gd name="T10" fmla="*/ 129792 w 178"/>
                <a:gd name="T11" fmla="*/ 930693 h 722"/>
                <a:gd name="T12" fmla="*/ 420839 w 178"/>
                <a:gd name="T13" fmla="*/ 2108785 h 722"/>
                <a:gd name="T14" fmla="*/ 629293 w 178"/>
                <a:gd name="T15" fmla="*/ 2674269 h 722"/>
                <a:gd name="T16" fmla="*/ 700088 w 178"/>
                <a:gd name="T17" fmla="*/ 2835275 h 722"/>
                <a:gd name="T18" fmla="*/ 684356 w 178"/>
                <a:gd name="T19" fmla="*/ 2780297 h 722"/>
                <a:gd name="T20" fmla="*/ 637159 w 178"/>
                <a:gd name="T21" fmla="*/ 2591803 h 7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43277 w 23"/>
                <a:gd name="T1" fmla="*/ 2266168 h 635"/>
                <a:gd name="T2" fmla="*/ 47211 w 23"/>
                <a:gd name="T3" fmla="*/ 2313298 h 635"/>
                <a:gd name="T4" fmla="*/ 86554 w 23"/>
                <a:gd name="T5" fmla="*/ 2482180 h 635"/>
                <a:gd name="T6" fmla="*/ 90488 w 23"/>
                <a:gd name="T7" fmla="*/ 2493963 h 635"/>
                <a:gd name="T8" fmla="*/ 66882 w 23"/>
                <a:gd name="T9" fmla="*/ 2262240 h 635"/>
                <a:gd name="T10" fmla="*/ 19671 w 23"/>
                <a:gd name="T11" fmla="*/ 1056498 h 635"/>
                <a:gd name="T12" fmla="*/ 59014 w 23"/>
                <a:gd name="T13" fmla="*/ 0 h 635"/>
                <a:gd name="T14" fmla="*/ 47211 w 23"/>
                <a:gd name="T15" fmla="*/ 0 h 635"/>
                <a:gd name="T16" fmla="*/ 3934 w 23"/>
                <a:gd name="T17" fmla="*/ 1056498 h 635"/>
                <a:gd name="T18" fmla="*/ 43277 w 23"/>
                <a:gd name="T19" fmla="*/ 2266168 h 6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19610 w 17"/>
                <a:gd name="T3" fmla="*/ 220173 h 107"/>
                <a:gd name="T4" fmla="*/ 66675 w 17"/>
                <a:gd name="T5" fmla="*/ 420688 h 107"/>
                <a:gd name="T6" fmla="*/ 43143 w 17"/>
                <a:gd name="T7" fmla="*/ 180857 h 107"/>
                <a:gd name="T8" fmla="*/ 39221 w 17"/>
                <a:gd name="T9" fmla="*/ 169062 h 107"/>
                <a:gd name="T10" fmla="*/ 0 w 17"/>
                <a:gd name="T11" fmla="*/ 0 h 1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18"/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19747 w 41"/>
                <a:gd name="T3" fmla="*/ 365769 h 222"/>
                <a:gd name="T4" fmla="*/ 67140 w 41"/>
                <a:gd name="T5" fmla="*/ 652877 h 222"/>
                <a:gd name="T6" fmla="*/ 94785 w 41"/>
                <a:gd name="T7" fmla="*/ 723671 h 222"/>
                <a:gd name="T8" fmla="*/ 161925 w 41"/>
                <a:gd name="T9" fmla="*/ 873125 h 222"/>
                <a:gd name="T10" fmla="*/ 150077 w 41"/>
                <a:gd name="T11" fmla="*/ 833795 h 222"/>
                <a:gd name="T12" fmla="*/ 51342 w 41"/>
                <a:gd name="T13" fmla="*/ 361836 h 222"/>
                <a:gd name="T14" fmla="*/ 31595 w 41"/>
                <a:gd name="T15" fmla="*/ 86526 h 222"/>
                <a:gd name="T16" fmla="*/ 27646 w 41"/>
                <a:gd name="T17" fmla="*/ 70794 h 222"/>
                <a:gd name="T18" fmla="*/ 0 w 41"/>
                <a:gd name="T19" fmla="*/ 0 h 2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19"/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27510 w 450"/>
                <a:gd name="T1" fmla="*/ 3353798 h 878"/>
                <a:gd name="T2" fmla="*/ 196497 w 450"/>
                <a:gd name="T3" fmla="*/ 2407352 h 878"/>
                <a:gd name="T4" fmla="*/ 585562 w 450"/>
                <a:gd name="T5" fmla="*/ 1523740 h 878"/>
                <a:gd name="T6" fmla="*/ 1120034 w 450"/>
                <a:gd name="T7" fmla="*/ 718671 h 878"/>
                <a:gd name="T8" fmla="*/ 1430500 w 450"/>
                <a:gd name="T9" fmla="*/ 349518 h 878"/>
                <a:gd name="T10" fmla="*/ 1595557 w 450"/>
                <a:gd name="T11" fmla="*/ 172795 h 878"/>
                <a:gd name="T12" fmla="*/ 1768475 w 450"/>
                <a:gd name="T13" fmla="*/ 3927 h 878"/>
                <a:gd name="T14" fmla="*/ 1768475 w 450"/>
                <a:gd name="T15" fmla="*/ 0 h 878"/>
                <a:gd name="T16" fmla="*/ 1591628 w 450"/>
                <a:gd name="T17" fmla="*/ 168868 h 878"/>
                <a:gd name="T18" fmla="*/ 1426570 w 450"/>
                <a:gd name="T19" fmla="*/ 345590 h 878"/>
                <a:gd name="T20" fmla="*/ 1112174 w 450"/>
                <a:gd name="T21" fmla="*/ 710817 h 878"/>
                <a:gd name="T22" fmla="*/ 569842 w 450"/>
                <a:gd name="T23" fmla="*/ 1515885 h 878"/>
                <a:gd name="T24" fmla="*/ 176848 w 450"/>
                <a:gd name="T25" fmla="*/ 2399497 h 878"/>
                <a:gd name="T26" fmla="*/ 0 w 450"/>
                <a:gd name="T27" fmla="*/ 3353798 h 878"/>
                <a:gd name="T28" fmla="*/ 0 w 450"/>
                <a:gd name="T29" fmla="*/ 3373434 h 878"/>
                <a:gd name="T30" fmla="*/ 27510 w 450"/>
                <a:gd name="T31" fmla="*/ 3448050 h 878"/>
                <a:gd name="T32" fmla="*/ 27510 w 450"/>
                <a:gd name="T33" fmla="*/ 3353798 h 8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20"/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102598 w 35"/>
                <a:gd name="T3" fmla="*/ 287338 h 73"/>
                <a:gd name="T4" fmla="*/ 138113 w 35"/>
                <a:gd name="T5" fmla="*/ 287338 h 73"/>
                <a:gd name="T6" fmla="*/ 0 w 35"/>
                <a:gd name="T7" fmla="*/ 0 h 7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27781 w 8"/>
                <a:gd name="T1" fmla="*/ 173170 h 48"/>
                <a:gd name="T2" fmla="*/ 31750 w 8"/>
                <a:gd name="T3" fmla="*/ 188913 h 48"/>
                <a:gd name="T4" fmla="*/ 31750 w 8"/>
                <a:gd name="T5" fmla="*/ 74778 h 48"/>
                <a:gd name="T6" fmla="*/ 3969 w 8"/>
                <a:gd name="T7" fmla="*/ 0 h 48"/>
                <a:gd name="T8" fmla="*/ 0 w 8"/>
                <a:gd name="T9" fmla="*/ 102328 h 48"/>
                <a:gd name="T10" fmla="*/ 27781 w 8"/>
                <a:gd name="T11" fmla="*/ 173170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27354 w 52"/>
                <a:gd name="T1" fmla="*/ 70697 h 135"/>
                <a:gd name="T2" fmla="*/ 0 w 52"/>
                <a:gd name="T3" fmla="*/ 0 h 135"/>
                <a:gd name="T4" fmla="*/ 46892 w 52"/>
                <a:gd name="T5" fmla="*/ 188524 h 135"/>
                <a:gd name="T6" fmla="*/ 62523 w 52"/>
                <a:gd name="T7" fmla="*/ 243511 h 135"/>
                <a:gd name="T8" fmla="*/ 199292 w 52"/>
                <a:gd name="T9" fmla="*/ 530225 h 135"/>
                <a:gd name="T10" fmla="*/ 203200 w 52"/>
                <a:gd name="T11" fmla="*/ 530225 h 135"/>
                <a:gd name="T12" fmla="*/ 93785 w 52"/>
                <a:gd name="T13" fmla="*/ 219945 h 135"/>
                <a:gd name="T14" fmla="*/ 27354 w 52"/>
                <a:gd name="T15" fmla="*/ 70697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5610"/>
            <a:chExt cx="1952625" cy="5678141"/>
          </a:xfrm>
        </p:grpSpPr>
        <p:sp>
          <p:nvSpPr>
            <p:cNvPr id="1034" name="Freeform 27"/>
            <p:cNvSpPr>
              <a:spLocks/>
            </p:cNvSpPr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>
                <a:gd name="T0" fmla="*/ 27835 w 103"/>
                <a:gd name="T1" fmla="*/ 832351 h 920"/>
                <a:gd name="T2" fmla="*/ 103388 w 103"/>
                <a:gd name="T3" fmla="*/ 1763790 h 920"/>
                <a:gd name="T4" fmla="*/ 226658 w 103"/>
                <a:gd name="T5" fmla="*/ 2691267 h 920"/>
                <a:gd name="T6" fmla="*/ 401622 w 103"/>
                <a:gd name="T7" fmla="*/ 3610816 h 920"/>
                <a:gd name="T8" fmla="*/ 409575 w 103"/>
                <a:gd name="T9" fmla="*/ 3646488 h 920"/>
                <a:gd name="T10" fmla="*/ 393669 w 103"/>
                <a:gd name="T11" fmla="*/ 3464164 h 920"/>
                <a:gd name="T12" fmla="*/ 393669 w 103"/>
                <a:gd name="T13" fmla="*/ 3432455 h 920"/>
                <a:gd name="T14" fmla="*/ 250517 w 103"/>
                <a:gd name="T15" fmla="*/ 2687303 h 920"/>
                <a:gd name="T16" fmla="*/ 119294 w 103"/>
                <a:gd name="T17" fmla="*/ 1759827 h 920"/>
                <a:gd name="T18" fmla="*/ 35788 w 103"/>
                <a:gd name="T19" fmla="*/ 828387 h 920"/>
                <a:gd name="T20" fmla="*/ 11929 w 103"/>
                <a:gd name="T21" fmla="*/ 364649 h 920"/>
                <a:gd name="T22" fmla="*/ 3976 w 103"/>
                <a:gd name="T23" fmla="*/ 0 h 920"/>
                <a:gd name="T24" fmla="*/ 0 w 103"/>
                <a:gd name="T25" fmla="*/ 0 h 920"/>
                <a:gd name="T26" fmla="*/ 3976 w 103"/>
                <a:gd name="T27" fmla="*/ 364649 h 920"/>
                <a:gd name="T28" fmla="*/ 27835 w 103"/>
                <a:gd name="T29" fmla="*/ 832351 h 9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8"/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211300 w 88"/>
                <a:gd name="T1" fmla="*/ 908844 h 330"/>
                <a:gd name="T2" fmla="*/ 350838 w 88"/>
                <a:gd name="T3" fmla="*/ 1309688 h 330"/>
                <a:gd name="T4" fmla="*/ 350838 w 88"/>
                <a:gd name="T5" fmla="*/ 1222375 h 330"/>
                <a:gd name="T6" fmla="*/ 350838 w 88"/>
                <a:gd name="T7" fmla="*/ 1206500 h 330"/>
                <a:gd name="T8" fmla="*/ 247181 w 88"/>
                <a:gd name="T9" fmla="*/ 896938 h 330"/>
                <a:gd name="T10" fmla="*/ 0 w 88"/>
                <a:gd name="T11" fmla="*/ 0 h 330"/>
                <a:gd name="T12" fmla="*/ 27908 w 88"/>
                <a:gd name="T13" fmla="*/ 250031 h 330"/>
                <a:gd name="T14" fmla="*/ 211300 w 88"/>
                <a:gd name="T15" fmla="*/ 908844 h 3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23813 w 90"/>
                <a:gd name="T1" fmla="*/ 59474 h 207"/>
                <a:gd name="T2" fmla="*/ 0 w 90"/>
                <a:gd name="T3" fmla="*/ 0 h 207"/>
                <a:gd name="T4" fmla="*/ 3969 w 90"/>
                <a:gd name="T5" fmla="*/ 114983 h 207"/>
                <a:gd name="T6" fmla="*/ 166688 w 90"/>
                <a:gd name="T7" fmla="*/ 503545 h 207"/>
                <a:gd name="T8" fmla="*/ 317500 w 90"/>
                <a:gd name="T9" fmla="*/ 820738 h 207"/>
                <a:gd name="T10" fmla="*/ 357188 w 90"/>
                <a:gd name="T11" fmla="*/ 820738 h 207"/>
                <a:gd name="T12" fmla="*/ 198438 w 90"/>
                <a:gd name="T13" fmla="*/ 487685 h 207"/>
                <a:gd name="T14" fmla="*/ 23813 w 90"/>
                <a:gd name="T15" fmla="*/ 59474 h 2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30"/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401541 w 115"/>
                <a:gd name="T1" fmla="*/ 1622524 h 467"/>
                <a:gd name="T2" fmla="*/ 310101 w 115"/>
                <a:gd name="T3" fmla="*/ 1364666 h 467"/>
                <a:gd name="T4" fmla="*/ 115294 w 115"/>
                <a:gd name="T5" fmla="*/ 599025 h 467"/>
                <a:gd name="T6" fmla="*/ 51683 w 115"/>
                <a:gd name="T7" fmla="*/ 210254 h 467"/>
                <a:gd name="T8" fmla="*/ 0 w 115"/>
                <a:gd name="T9" fmla="*/ 0 h 467"/>
                <a:gd name="T10" fmla="*/ 83489 w 115"/>
                <a:gd name="T11" fmla="*/ 602992 h 467"/>
                <a:gd name="T12" fmla="*/ 274320 w 115"/>
                <a:gd name="T13" fmla="*/ 1376567 h 467"/>
                <a:gd name="T14" fmla="*/ 409492 w 115"/>
                <a:gd name="T15" fmla="*/ 1749470 h 467"/>
                <a:gd name="T16" fmla="*/ 457200 w 115"/>
                <a:gd name="T17" fmla="*/ 1852613 h 467"/>
                <a:gd name="T18" fmla="*/ 445273 w 115"/>
                <a:gd name="T19" fmla="*/ 1816910 h 467"/>
                <a:gd name="T20" fmla="*/ 401541 w 115"/>
                <a:gd name="T21" fmla="*/ 1622524 h 4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31"/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68219 w 36"/>
                <a:gd name="T1" fmla="*/ 2508250 h 633"/>
                <a:gd name="T2" fmla="*/ 52167 w 36"/>
                <a:gd name="T3" fmla="*/ 2365601 h 633"/>
                <a:gd name="T4" fmla="*/ 20064 w 36"/>
                <a:gd name="T5" fmla="*/ 1577067 h 633"/>
                <a:gd name="T6" fmla="*/ 52167 w 36"/>
                <a:gd name="T7" fmla="*/ 784571 h 633"/>
                <a:gd name="T8" fmla="*/ 88283 w 36"/>
                <a:gd name="T9" fmla="*/ 392286 h 633"/>
                <a:gd name="T10" fmla="*/ 144463 w 36"/>
                <a:gd name="T11" fmla="*/ 0 h 633"/>
                <a:gd name="T12" fmla="*/ 140450 w 36"/>
                <a:gd name="T13" fmla="*/ 0 h 633"/>
                <a:gd name="T14" fmla="*/ 80257 w 36"/>
                <a:gd name="T15" fmla="*/ 392286 h 633"/>
                <a:gd name="T16" fmla="*/ 40129 w 36"/>
                <a:gd name="T17" fmla="*/ 784571 h 633"/>
                <a:gd name="T18" fmla="*/ 4013 w 36"/>
                <a:gd name="T19" fmla="*/ 1577067 h 633"/>
                <a:gd name="T20" fmla="*/ 28090 w 36"/>
                <a:gd name="T21" fmla="*/ 2333901 h 633"/>
                <a:gd name="T22" fmla="*/ 64206 w 36"/>
                <a:gd name="T23" fmla="*/ 2504288 h 633"/>
                <a:gd name="T24" fmla="*/ 68219 w 36"/>
                <a:gd name="T25" fmla="*/ 2508250 h 6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32"/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87313 w 28"/>
                <a:gd name="T1" fmla="*/ 233363 h 59"/>
                <a:gd name="T2" fmla="*/ 111125 w 28"/>
                <a:gd name="T3" fmla="*/ 233363 h 59"/>
                <a:gd name="T4" fmla="*/ 0 w 28"/>
                <a:gd name="T5" fmla="*/ 0 h 59"/>
                <a:gd name="T6" fmla="*/ 87313 w 28"/>
                <a:gd name="T7" fmla="*/ 233363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33"/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16062 w 17"/>
                <a:gd name="T1" fmla="*/ 213912 h 107"/>
                <a:gd name="T2" fmla="*/ 68263 w 17"/>
                <a:gd name="T3" fmla="*/ 423863 h 107"/>
                <a:gd name="T4" fmla="*/ 40155 w 17"/>
                <a:gd name="T5" fmla="*/ 174299 h 107"/>
                <a:gd name="T6" fmla="*/ 36139 w 17"/>
                <a:gd name="T7" fmla="*/ 170337 h 107"/>
                <a:gd name="T8" fmla="*/ 0 w 17"/>
                <a:gd name="T9" fmla="*/ 0 h 107"/>
                <a:gd name="T10" fmla="*/ 0 w 17"/>
                <a:gd name="T11" fmla="*/ 31691 h 107"/>
                <a:gd name="T12" fmla="*/ 16062 w 17"/>
                <a:gd name="T13" fmla="*/ 213912 h 1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34"/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31793 w 294"/>
                <a:gd name="T1" fmla="*/ 2191628 h 568"/>
                <a:gd name="T2" fmla="*/ 139095 w 294"/>
                <a:gd name="T3" fmla="*/ 1573375 h 568"/>
                <a:gd name="T4" fmla="*/ 393441 w 294"/>
                <a:gd name="T5" fmla="*/ 998716 h 568"/>
                <a:gd name="T6" fmla="*/ 743166 w 294"/>
                <a:gd name="T7" fmla="*/ 471616 h 568"/>
                <a:gd name="T8" fmla="*/ 945848 w 294"/>
                <a:gd name="T9" fmla="*/ 229863 h 568"/>
                <a:gd name="T10" fmla="*/ 1053150 w 294"/>
                <a:gd name="T11" fmla="*/ 110968 h 568"/>
                <a:gd name="T12" fmla="*/ 1168400 w 294"/>
                <a:gd name="T13" fmla="*/ 0 h 568"/>
                <a:gd name="T14" fmla="*/ 1164426 w 294"/>
                <a:gd name="T15" fmla="*/ 0 h 568"/>
                <a:gd name="T16" fmla="*/ 1049176 w 294"/>
                <a:gd name="T17" fmla="*/ 107005 h 568"/>
                <a:gd name="T18" fmla="*/ 941873 w 294"/>
                <a:gd name="T19" fmla="*/ 221937 h 568"/>
                <a:gd name="T20" fmla="*/ 735218 w 294"/>
                <a:gd name="T21" fmla="*/ 463690 h 568"/>
                <a:gd name="T22" fmla="*/ 377544 w 294"/>
                <a:gd name="T23" fmla="*/ 986827 h 568"/>
                <a:gd name="T24" fmla="*/ 119224 w 294"/>
                <a:gd name="T25" fmla="*/ 1569411 h 568"/>
                <a:gd name="T26" fmla="*/ 0 w 294"/>
                <a:gd name="T27" fmla="*/ 2175775 h 568"/>
                <a:gd name="T28" fmla="*/ 27819 w 294"/>
                <a:gd name="T29" fmla="*/ 2251075 h 568"/>
                <a:gd name="T30" fmla="*/ 31793 w 294"/>
                <a:gd name="T31" fmla="*/ 2191628 h 5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35"/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76010 w 25"/>
                <a:gd name="T3" fmla="*/ 209550 h 53"/>
                <a:gd name="T4" fmla="*/ 100013 w 25"/>
                <a:gd name="T5" fmla="*/ 209550 h 53"/>
                <a:gd name="T6" fmla="*/ 0 w 25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36"/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27590 w 29"/>
                <a:gd name="T3" fmla="*/ 352718 h 141"/>
                <a:gd name="T4" fmla="*/ 70945 w 29"/>
                <a:gd name="T5" fmla="*/ 463685 h 141"/>
                <a:gd name="T6" fmla="*/ 114300 w 29"/>
                <a:gd name="T7" fmla="*/ 558800 h 141"/>
                <a:gd name="T8" fmla="*/ 106417 w 29"/>
                <a:gd name="T9" fmla="*/ 535021 h 141"/>
                <a:gd name="T10" fmla="*/ 31531 w 29"/>
                <a:gd name="T11" fmla="*/ 87189 h 141"/>
                <a:gd name="T12" fmla="*/ 15766 w 29"/>
                <a:gd name="T13" fmla="*/ 43594 h 141"/>
                <a:gd name="T14" fmla="*/ 0 w 29"/>
                <a:gd name="T15" fmla="*/ 0 h 1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37"/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102328 h 48"/>
                <a:gd name="T2" fmla="*/ 15875 w 8"/>
                <a:gd name="T3" fmla="*/ 145620 h 48"/>
                <a:gd name="T4" fmla="*/ 31750 w 8"/>
                <a:gd name="T5" fmla="*/ 188913 h 48"/>
                <a:gd name="T6" fmla="*/ 27781 w 8"/>
                <a:gd name="T7" fmla="*/ 74778 h 48"/>
                <a:gd name="T8" fmla="*/ 0 w 8"/>
                <a:gd name="T9" fmla="*/ 0 h 48"/>
                <a:gd name="T10" fmla="*/ 0 w 8"/>
                <a:gd name="T11" fmla="*/ 15743 h 48"/>
                <a:gd name="T12" fmla="*/ 0 w 8"/>
                <a:gd name="T13" fmla="*/ 102328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38"/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43656 w 44"/>
                <a:gd name="T1" fmla="*/ 110925 h 111"/>
                <a:gd name="T2" fmla="*/ 0 w 44"/>
                <a:gd name="T3" fmla="*/ 0 h 111"/>
                <a:gd name="T4" fmla="*/ 43656 w 44"/>
                <a:gd name="T5" fmla="*/ 194119 h 111"/>
                <a:gd name="T6" fmla="*/ 55563 w 44"/>
                <a:gd name="T7" fmla="*/ 229773 h 111"/>
                <a:gd name="T8" fmla="*/ 154781 w 44"/>
                <a:gd name="T9" fmla="*/ 439738 h 111"/>
                <a:gd name="T10" fmla="*/ 174625 w 44"/>
                <a:gd name="T11" fmla="*/ 439738 h 111"/>
                <a:gd name="T12" fmla="*/ 87313 w 44"/>
                <a:gd name="T13" fmla="*/ 206003 h 111"/>
                <a:gd name="T14" fmla="*/ 43656 w 44"/>
                <a:gd name="T15" fmla="*/ 110925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35DA698-0E80-4D7B-98E7-A1879986D761}" type="datetimeFigureOut">
              <a:rPr lang="en-US"/>
              <a:pPr>
                <a:defRPr/>
              </a:pPr>
              <a:t>9/30/2021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2000">
                <a:solidFill>
                  <a:srgbClr val="FEFFFF"/>
                </a:solidFill>
              </a:defRPr>
            </a:lvl1pPr>
          </a:lstStyle>
          <a:p>
            <a:fld id="{35233767-BADD-4C3D-AC2F-0FEFD997CB5E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178DBB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anose="020B0502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anose="020B0502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anose="020B0502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ctrTitle"/>
          </p:nvPr>
        </p:nvSpPr>
        <p:spPr>
          <a:xfrm>
            <a:off x="1922463" y="1633538"/>
            <a:ext cx="9663112" cy="4594225"/>
          </a:xfrm>
        </p:spPr>
        <p:txBody>
          <a:bodyPr/>
          <a:lstStyle/>
          <a:p>
            <a:pPr algn="ctr" eaLnBrk="1" hangingPunct="1"/>
            <a:r>
              <a:rPr lang="ru-RU" altLang="ru-RU" sz="4400" b="1" smtClean="0">
                <a:solidFill>
                  <a:schemeClr val="tx1"/>
                </a:solidFill>
                <a:latin typeface="Times New Roman" pitchFamily="18" charset="0"/>
                <a:ea typeface="WenQuanYi Micro Hei"/>
                <a:cs typeface="WenQuanYi Micro Hei"/>
              </a:rPr>
              <a:t>Учебно-методический </a:t>
            </a:r>
            <a:br>
              <a:rPr lang="ru-RU" altLang="ru-RU" sz="4400" b="1" smtClean="0">
                <a:solidFill>
                  <a:schemeClr val="tx1"/>
                </a:solidFill>
                <a:latin typeface="Times New Roman" pitchFamily="18" charset="0"/>
                <a:ea typeface="WenQuanYi Micro Hei"/>
                <a:cs typeface="WenQuanYi Micro Hei"/>
              </a:rPr>
            </a:br>
            <a:r>
              <a:rPr lang="ru-RU" altLang="ru-RU" sz="4400" b="1" smtClean="0">
                <a:solidFill>
                  <a:schemeClr val="tx1"/>
                </a:solidFill>
                <a:latin typeface="Times New Roman" pitchFamily="18" charset="0"/>
                <a:ea typeface="WenQuanYi Micro Hei"/>
                <a:cs typeface="WenQuanYi Micro Hei"/>
              </a:rPr>
              <a:t>комплект</a:t>
            </a:r>
            <a:br>
              <a:rPr lang="ru-RU" altLang="ru-RU" sz="4400" b="1" smtClean="0">
                <a:solidFill>
                  <a:schemeClr val="tx1"/>
                </a:solidFill>
                <a:latin typeface="Times New Roman" pitchFamily="18" charset="0"/>
                <a:ea typeface="WenQuanYi Micro Hei"/>
                <a:cs typeface="WenQuanYi Micro Hei"/>
              </a:rPr>
            </a:br>
            <a:r>
              <a:rPr lang="ru-RU" altLang="ru-RU" sz="4400" b="1" smtClean="0">
                <a:solidFill>
                  <a:schemeClr val="tx1"/>
                </a:solidFill>
                <a:latin typeface="Times New Roman" pitchFamily="18" charset="0"/>
                <a:ea typeface="WenQuanYi Micro Hei"/>
                <a:cs typeface="WenQuanYi Micro Hei"/>
              </a:rPr>
              <a:t> </a:t>
            </a:r>
            <a:r>
              <a:rPr lang="ru-RU" altLang="ru-RU" sz="6000" b="1" smtClean="0">
                <a:solidFill>
                  <a:schemeClr val="tx1"/>
                </a:solidFill>
                <a:latin typeface="Times New Roman" pitchFamily="18" charset="0"/>
                <a:ea typeface="WenQuanYi Micro Hei"/>
                <a:cs typeface="WenQuanYi Micro Hei"/>
              </a:rPr>
              <a:t/>
            </a:r>
            <a:br>
              <a:rPr lang="ru-RU" altLang="ru-RU" sz="6000" b="1" smtClean="0">
                <a:solidFill>
                  <a:schemeClr val="tx1"/>
                </a:solidFill>
                <a:latin typeface="Times New Roman" pitchFamily="18" charset="0"/>
                <a:ea typeface="WenQuanYi Micro Hei"/>
                <a:cs typeface="WenQuanYi Micro Hei"/>
              </a:rPr>
            </a:br>
            <a:r>
              <a:rPr lang="ru-RU" altLang="ru-RU" sz="9600" b="1" smtClean="0">
                <a:solidFill>
                  <a:schemeClr val="tx1"/>
                </a:solidFill>
                <a:latin typeface="Times New Roman" pitchFamily="18" charset="0"/>
                <a:ea typeface="WenQuanYi Micro Hei"/>
                <a:cs typeface="WenQuanYi Micro Hei"/>
              </a:rPr>
              <a:t>«Школа России»</a:t>
            </a:r>
            <a:r>
              <a:rPr lang="ru-RU" altLang="ru-RU" sz="9600" b="1" smtClean="0">
                <a:latin typeface="Times New Roman" pitchFamily="18" charset="0"/>
                <a:ea typeface="WenQuanYi Micro Hei"/>
                <a:cs typeface="WenQuanYi Micro Hei"/>
              </a:rPr>
              <a:t/>
            </a:r>
            <a:br>
              <a:rPr lang="ru-RU" altLang="ru-RU" sz="9600" b="1" smtClean="0">
                <a:latin typeface="Times New Roman" pitchFamily="18" charset="0"/>
                <a:ea typeface="WenQuanYi Micro Hei"/>
                <a:cs typeface="WenQuanYi Micro Hei"/>
              </a:rPr>
            </a:br>
            <a:endParaRPr lang="ru-RU" altLang="ru-RU" sz="6000" smtClean="0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63250" y="0"/>
            <a:ext cx="1389063" cy="1741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1870075" y="549275"/>
            <a:ext cx="9272588" cy="822325"/>
          </a:xfrm>
          <a:ln w="57150">
            <a:solidFill>
              <a:schemeClr val="tx1"/>
            </a:solidFill>
          </a:ln>
        </p:spPr>
        <p:txBody>
          <a:bodyPr/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ru-RU" altLang="ru-RU" sz="4000" smtClean="0">
                <a:solidFill>
                  <a:schemeClr val="tx1"/>
                </a:solidFill>
                <a:latin typeface="Times New Roman" pitchFamily="18" charset="0"/>
              </a:rPr>
              <a:t>Особенности УМК :</a:t>
            </a:r>
          </a:p>
          <a:p>
            <a:pPr marL="0" indent="0" algn="ctr" eaLnBrk="1" hangingPunct="1">
              <a:buFont typeface="Wingdings 3" pitchFamily="18" charset="2"/>
              <a:buNone/>
            </a:pPr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27651" name="Прямоугольник 3"/>
          <p:cNvSpPr>
            <a:spLocks noChangeArrowheads="1"/>
          </p:cNvSpPr>
          <p:nvPr/>
        </p:nvSpPr>
        <p:spPr bwMode="auto">
          <a:xfrm>
            <a:off x="352425" y="1646238"/>
            <a:ext cx="11325225" cy="480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 lvl="1" indent="-457200" algn="just" eaLnBrk="1" hangingPunct="1">
              <a:spcBef>
                <a:spcPts val="1200"/>
              </a:spcBef>
              <a:spcAft>
                <a:spcPts val="1000"/>
              </a:spcAft>
              <a:buSzPct val="45000"/>
              <a:buFont typeface="Wingdings" pitchFamily="2" charset="2"/>
              <a:buChar char="ü"/>
            </a:pPr>
            <a:r>
              <a:rPr lang="ru-RU" altLang="ru-RU" sz="3200" u="sng">
                <a:latin typeface="Times New Roman" pitchFamily="18" charset="0"/>
              </a:rPr>
              <a:t>Все учебники имеют законченные линии</a:t>
            </a:r>
            <a:r>
              <a:rPr lang="ru-RU" altLang="ru-RU" sz="3200">
                <a:latin typeface="Times New Roman" pitchFamily="18" charset="0"/>
              </a:rPr>
              <a:t> с 1 по 4 класс, а также развернутое учебно-методическое сопровождение в виде рабочих тетрадей, дидактических материалов, проверочных работ, поурочных разработок, книг для чтения и других пособий. Группах.</a:t>
            </a:r>
          </a:p>
          <a:p>
            <a:pPr marL="914400" lvl="1" indent="-457200" algn="just" eaLnBrk="1" hangingPunct="1">
              <a:spcBef>
                <a:spcPts val="1200"/>
              </a:spcBef>
              <a:spcAft>
                <a:spcPts val="1000"/>
              </a:spcAft>
              <a:buSzPct val="45000"/>
              <a:buFont typeface="Wingdings" pitchFamily="2" charset="2"/>
              <a:buChar char="ü"/>
            </a:pPr>
            <a:r>
              <a:rPr lang="ru-RU" altLang="ru-RU" sz="3200" u="sng">
                <a:latin typeface="Times New Roman" pitchFamily="18" charset="0"/>
              </a:rPr>
              <a:t>В учебниках есть рубрики: </a:t>
            </a:r>
            <a:r>
              <a:rPr lang="ru-RU" altLang="ru-RU" sz="3200">
                <a:latin typeface="Times New Roman" pitchFamily="18" charset="0"/>
              </a:rPr>
              <a:t>«Наши проекты», «Странички для любознательных», «Выскажи свое мнение», «Готовимся к олимпиаде», «Что мы узнали и чему научились», «Проверим себя и оценим свои достижения»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1"/>
          <p:cNvPicPr>
            <a:picLocks noChangeAspect="1" noChangeArrowheads="1"/>
          </p:cNvPicPr>
          <p:nvPr/>
        </p:nvPicPr>
        <p:blipFill>
          <a:blip r:embed="rId2"/>
          <a:srcRect l="13573" r="4190"/>
          <a:stretch>
            <a:fillRect/>
          </a:stretch>
        </p:blipFill>
        <p:spPr bwMode="auto">
          <a:xfrm>
            <a:off x="5133975" y="155575"/>
            <a:ext cx="6991350" cy="637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Объект 2"/>
          <p:cNvSpPr txBox="1">
            <a:spLocks/>
          </p:cNvSpPr>
          <p:nvPr/>
        </p:nvSpPr>
        <p:spPr bwMode="auto">
          <a:xfrm>
            <a:off x="225425" y="2220913"/>
            <a:ext cx="4321175" cy="241617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ts val="1000"/>
              </a:spcBef>
              <a:buClr>
                <a:schemeClr val="accent1"/>
              </a:buClr>
              <a:buFont typeface="Wingdings 3" pitchFamily="18" charset="2"/>
              <a:buNone/>
            </a:pPr>
            <a:r>
              <a:rPr lang="ru-RU" altLang="ru-RU" sz="4000">
                <a:latin typeface="Times New Roman" pitchFamily="18" charset="0"/>
              </a:rPr>
              <a:t>Учебно – методический комплект</a:t>
            </a:r>
          </a:p>
          <a:p>
            <a:pPr algn="ctr" eaLnBrk="1" hangingPunct="1">
              <a:spcBef>
                <a:spcPts val="1000"/>
              </a:spcBef>
              <a:buClr>
                <a:schemeClr val="accent1"/>
              </a:buClr>
              <a:buFont typeface="Wingdings 3" pitchFamily="18" charset="2"/>
              <a:buNone/>
            </a:pPr>
            <a:endParaRPr lang="ru-RU" alt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77838"/>
            <a:ext cx="8912225" cy="936625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44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«Школа </a:t>
            </a:r>
            <a:r>
              <a:rPr lang="ru-RU" altLang="ru-RU" sz="4400" b="1" i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России» </a:t>
            </a:r>
            <a:r>
              <a:rPr lang="ru-RU" alt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  <a:t/>
            </a:r>
            <a:br>
              <a:rPr lang="ru-RU" altLang="ru-RU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</a:rPr>
            </a:br>
            <a:endParaRPr lang="ru-RU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>
          <a:xfrm>
            <a:off x="1792288" y="3697288"/>
            <a:ext cx="10172700" cy="2951162"/>
          </a:xfrm>
        </p:spPr>
        <p:txBody>
          <a:bodyPr/>
          <a:lstStyle/>
          <a:p>
            <a:pPr algn="just" eaLnBrk="1" hangingPunct="1">
              <a:spcBef>
                <a:spcPts val="1200"/>
              </a:spcBef>
              <a:spcAft>
                <a:spcPts val="1000"/>
              </a:spcAft>
            </a:pPr>
            <a:r>
              <a:rPr lang="ru-RU" altLang="ru-RU" sz="2800" u="sng" smtClean="0">
                <a:solidFill>
                  <a:schemeClr val="tx1"/>
                </a:solidFill>
                <a:latin typeface="Times New Roman" pitchFamily="18" charset="0"/>
              </a:rPr>
              <a:t>Концепция УМК «Школа России»</a:t>
            </a:r>
            <a:r>
              <a:rPr lang="ru-RU" altLang="ru-RU" sz="2800" b="1" smtClean="0">
                <a:solidFill>
                  <a:schemeClr val="tx1"/>
                </a:solidFill>
                <a:latin typeface="Times New Roman" pitchFamily="18" charset="0"/>
              </a:rPr>
              <a:t> </a:t>
            </a:r>
            <a:r>
              <a:rPr lang="ru-RU" altLang="ru-RU" sz="2800" smtClean="0">
                <a:solidFill>
                  <a:schemeClr val="tx1"/>
                </a:solidFill>
                <a:latin typeface="Times New Roman" pitchFamily="18" charset="0"/>
              </a:rPr>
              <a:t>разработана в соответствии с требованиями Федерального государственного образовательного стандарта начального общего образования (ФГОС НОО).</a:t>
            </a:r>
          </a:p>
          <a:p>
            <a:pPr eaLnBrk="1" hangingPunct="1">
              <a:spcBef>
                <a:spcPts val="1200"/>
              </a:spcBef>
              <a:spcAft>
                <a:spcPts val="1000"/>
              </a:spcAft>
            </a:pPr>
            <a:r>
              <a:rPr lang="ru-RU" altLang="ru-RU" sz="2800" u="sng" smtClean="0">
                <a:solidFill>
                  <a:schemeClr val="tx1"/>
                </a:solidFill>
                <a:latin typeface="Times New Roman" pitchFamily="18" charset="0"/>
              </a:rPr>
              <a:t>Один из самых востребованных</a:t>
            </a:r>
            <a:r>
              <a:rPr lang="ru-RU" altLang="ru-RU" sz="2800" smtClean="0">
                <a:solidFill>
                  <a:schemeClr val="tx1"/>
                </a:solidFill>
                <a:latin typeface="Times New Roman" pitchFamily="18" charset="0"/>
              </a:rPr>
              <a:t> учебно-методический комплект для 4-летней начальной школы.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162050" y="1414463"/>
            <a:ext cx="10172700" cy="1693862"/>
          </a:xfrm>
          <a:prstGeom prst="rect">
            <a:avLst/>
          </a:prstGeom>
          <a:ln w="57150">
            <a:solidFill>
              <a:schemeClr val="accent1">
                <a:lumMod val="50000"/>
              </a:schemeClr>
            </a:solidFill>
          </a:ln>
        </p:spPr>
        <p:txBody>
          <a:bodyPr/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Bef>
                <a:spcPts val="1200"/>
              </a:spcBef>
              <a:spcAft>
                <a:spcPts val="1000"/>
              </a:spcAft>
              <a:buFont typeface="Wingdings 3" charset="2"/>
              <a:buNone/>
              <a:defRPr/>
            </a:pPr>
            <a:r>
              <a:rPr lang="ru-RU" alt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Авторский коллектив программы:</a:t>
            </a:r>
            <a:r>
              <a:rPr lang="ru-RU" altLang="ru-RU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В.Г. Горецкий, М.И. Моро, А.А. Плешаков, В.П. </a:t>
            </a:r>
            <a:r>
              <a:rPr lang="ru-RU" alt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</a:rPr>
              <a:t>Канакина</a:t>
            </a:r>
            <a:r>
              <a:rPr lang="ru-RU" altLang="ru-RU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, Л.М. Зеленина, Л.Ф. Климанова и др.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2209800" y="587375"/>
            <a:ext cx="8550275" cy="844550"/>
          </a:xfrm>
          <a:ln w="57150">
            <a:solidFill>
              <a:schemeClr val="tx1"/>
            </a:solidFill>
          </a:ln>
        </p:spPr>
        <p:txBody>
          <a:bodyPr/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ru-RU" altLang="ru-RU" sz="4000" b="1" smtClean="0">
                <a:solidFill>
                  <a:schemeClr val="tx1"/>
                </a:solidFill>
                <a:latin typeface="Times New Roman" pitchFamily="18" charset="0"/>
              </a:rPr>
              <a:t>Цели реализации программы:</a:t>
            </a:r>
          </a:p>
          <a:p>
            <a:pPr marL="0" indent="0" eaLnBrk="1" hangingPunct="1">
              <a:buFont typeface="Wingdings 3" pitchFamily="18" charset="2"/>
              <a:buNone/>
            </a:pPr>
            <a:endParaRPr lang="ru-RU" altLang="ru-RU" smtClean="0"/>
          </a:p>
        </p:txBody>
      </p:sp>
      <p:sp>
        <p:nvSpPr>
          <p:cNvPr id="20483" name="Прямоугольник 3"/>
          <p:cNvSpPr>
            <a:spLocks noChangeArrowheads="1"/>
          </p:cNvSpPr>
          <p:nvPr/>
        </p:nvSpPr>
        <p:spPr bwMode="auto">
          <a:xfrm>
            <a:off x="1109663" y="2081213"/>
            <a:ext cx="10215562" cy="283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algn="just" eaLnBrk="1" hangingPunct="1">
              <a:spcBef>
                <a:spcPts val="1200"/>
              </a:spcBef>
              <a:spcAft>
                <a:spcPts val="1000"/>
              </a:spcAft>
              <a:buSzPct val="45000"/>
              <a:buFont typeface="Wingdings" pitchFamily="2" charset="2"/>
              <a:buChar char="ü"/>
            </a:pPr>
            <a:r>
              <a:rPr lang="ru-RU" altLang="ru-RU" sz="3200">
                <a:latin typeface="Times New Roman" pitchFamily="18" charset="0"/>
              </a:rPr>
              <a:t>Создание условий для развития и воспитания личности младшего школьника в соответствии с требованиями ФГОС начального общего образования; </a:t>
            </a:r>
          </a:p>
          <a:p>
            <a:pPr marL="285750" indent="-285750" algn="just" eaLnBrk="1" hangingPunct="1">
              <a:spcBef>
                <a:spcPts val="1200"/>
              </a:spcBef>
              <a:spcAft>
                <a:spcPts val="1000"/>
              </a:spcAft>
              <a:buSzPct val="45000"/>
              <a:buFont typeface="Wingdings" pitchFamily="2" charset="2"/>
              <a:buChar char="ü"/>
            </a:pPr>
            <a:r>
              <a:rPr lang="ru-RU" altLang="ru-RU" sz="3200">
                <a:latin typeface="Times New Roman" pitchFamily="18" charset="0"/>
              </a:rPr>
              <a:t>Достижение планируемых результатов на основе УМК «Школа России» в соответствии с ФГОС 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2209800" y="587375"/>
            <a:ext cx="8550275" cy="844550"/>
          </a:xfrm>
          <a:ln w="57150">
            <a:solidFill>
              <a:schemeClr val="tx1"/>
            </a:solidFill>
          </a:ln>
        </p:spPr>
        <p:txBody>
          <a:bodyPr/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ru-RU" altLang="ru-RU" sz="4000" b="1" smtClean="0">
                <a:solidFill>
                  <a:schemeClr val="tx1"/>
                </a:solidFill>
                <a:latin typeface="Times New Roman" pitchFamily="18" charset="0"/>
              </a:rPr>
              <a:t>Технологии: </a:t>
            </a:r>
          </a:p>
          <a:p>
            <a:pPr marL="0" indent="0" eaLnBrk="1" hangingPunct="1">
              <a:buFont typeface="Wingdings 3" pitchFamily="18" charset="2"/>
              <a:buNone/>
            </a:pPr>
            <a:endParaRPr lang="ru-RU" altLang="ru-RU" smtClean="0"/>
          </a:p>
        </p:txBody>
      </p:sp>
      <p:sp>
        <p:nvSpPr>
          <p:cNvPr id="21507" name="Прямоугольник 3"/>
          <p:cNvSpPr>
            <a:spLocks noChangeArrowheads="1"/>
          </p:cNvSpPr>
          <p:nvPr/>
        </p:nvSpPr>
        <p:spPr bwMode="auto">
          <a:xfrm>
            <a:off x="979488" y="1898650"/>
            <a:ext cx="10215562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eaLnBrk="1" hangingPunct="1">
              <a:spcBef>
                <a:spcPts val="1200"/>
              </a:spcBef>
              <a:spcAft>
                <a:spcPts val="1000"/>
              </a:spcAft>
              <a:buSzPct val="45000"/>
              <a:buFont typeface="Wingdings" pitchFamily="2" charset="2"/>
              <a:buChar char="ü"/>
            </a:pPr>
            <a:r>
              <a:rPr lang="ru-RU" altLang="ru-RU" sz="3200">
                <a:latin typeface="Times New Roman" pitchFamily="18" charset="0"/>
              </a:rPr>
              <a:t>проектная и исследовательская деятельность;</a:t>
            </a:r>
          </a:p>
          <a:p>
            <a:pPr marL="285750" indent="-285750" eaLnBrk="1" hangingPunct="1">
              <a:spcBef>
                <a:spcPts val="1200"/>
              </a:spcBef>
              <a:spcAft>
                <a:spcPts val="1000"/>
              </a:spcAft>
              <a:buSzPct val="45000"/>
              <a:buFont typeface="Wingdings" pitchFamily="2" charset="2"/>
              <a:buChar char="ü"/>
            </a:pPr>
            <a:r>
              <a:rPr lang="ru-RU" altLang="ru-RU" sz="3200">
                <a:latin typeface="Times New Roman" pitchFamily="18" charset="0"/>
              </a:rPr>
              <a:t> технология проблемного обучения (элементы);</a:t>
            </a:r>
          </a:p>
          <a:p>
            <a:pPr marL="285750" indent="-285750" eaLnBrk="1" hangingPunct="1">
              <a:spcBef>
                <a:spcPts val="1200"/>
              </a:spcBef>
              <a:spcAft>
                <a:spcPts val="1000"/>
              </a:spcAft>
              <a:buSzPct val="45000"/>
              <a:buFont typeface="Wingdings" pitchFamily="2" charset="2"/>
              <a:buChar char="ü"/>
            </a:pPr>
            <a:r>
              <a:rPr lang="ru-RU" altLang="ru-RU" sz="3200">
                <a:latin typeface="Times New Roman" pitchFamily="18" charset="0"/>
              </a:rPr>
              <a:t> информационные (компьютерные) технологии;</a:t>
            </a:r>
          </a:p>
          <a:p>
            <a:pPr marL="285750" indent="-285750" eaLnBrk="1" hangingPunct="1">
              <a:spcBef>
                <a:spcPts val="1200"/>
              </a:spcBef>
              <a:spcAft>
                <a:spcPts val="1000"/>
              </a:spcAft>
              <a:buSzPct val="45000"/>
              <a:buFont typeface="Wingdings" pitchFamily="2" charset="2"/>
              <a:buChar char="ü"/>
            </a:pPr>
            <a:r>
              <a:rPr lang="ru-RU" altLang="ru-RU" sz="3200">
                <a:latin typeface="Times New Roman" pitchFamily="18" charset="0"/>
              </a:rPr>
              <a:t> игровые технологии;</a:t>
            </a:r>
          </a:p>
          <a:p>
            <a:pPr marL="285750" indent="-285750" eaLnBrk="1" hangingPunct="1">
              <a:spcBef>
                <a:spcPts val="1200"/>
              </a:spcBef>
              <a:spcAft>
                <a:spcPts val="1000"/>
              </a:spcAft>
              <a:buSzPct val="45000"/>
              <a:buFont typeface="Wingdings" pitchFamily="2" charset="2"/>
              <a:buChar char="ü"/>
            </a:pPr>
            <a:r>
              <a:rPr lang="ru-RU" altLang="ru-RU" sz="3200">
                <a:latin typeface="Times New Roman" pitchFamily="18" charset="0"/>
              </a:rPr>
              <a:t> здоровьесберегающие технологии.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ъект 2"/>
          <p:cNvSpPr>
            <a:spLocks noGrp="1"/>
          </p:cNvSpPr>
          <p:nvPr>
            <p:ph idx="1"/>
          </p:nvPr>
        </p:nvSpPr>
        <p:spPr>
          <a:xfrm>
            <a:off x="1922463" y="404813"/>
            <a:ext cx="9272587" cy="1311275"/>
          </a:xfrm>
          <a:ln w="57150">
            <a:solidFill>
              <a:schemeClr val="tx1"/>
            </a:solidFill>
          </a:ln>
        </p:spPr>
        <p:txBody>
          <a:bodyPr/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ru-RU" altLang="ru-RU" sz="4000" smtClean="0">
                <a:solidFill>
                  <a:schemeClr val="tx1"/>
                </a:solidFill>
                <a:latin typeface="Times New Roman" pitchFamily="18" charset="0"/>
              </a:rPr>
              <a:t>Проектная и исследовательская деятельность</a:t>
            </a:r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22531" name="Прямоугольник 3"/>
          <p:cNvSpPr>
            <a:spLocks noChangeArrowheads="1"/>
          </p:cNvSpPr>
          <p:nvPr/>
        </p:nvSpPr>
        <p:spPr bwMode="auto">
          <a:xfrm>
            <a:off x="639763" y="1881188"/>
            <a:ext cx="1118235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just" eaLnBrk="1" hangingPunct="1">
              <a:spcBef>
                <a:spcPts val="1200"/>
              </a:spcBef>
              <a:spcAft>
                <a:spcPts val="1000"/>
              </a:spcAft>
              <a:buSzPct val="45000"/>
            </a:pPr>
            <a:r>
              <a:rPr lang="ru-RU" altLang="ru-RU" sz="3200">
                <a:latin typeface="Times New Roman" pitchFamily="18" charset="0"/>
              </a:rPr>
              <a:t>    Технология проектного обучения определяется построением образовательного процесса на активной основе, деятельности каждого ученика, его интересов и потребностей.</a:t>
            </a:r>
          </a:p>
          <a:p>
            <a:pPr lvl="1" algn="just" eaLnBrk="1" hangingPunct="1">
              <a:spcBef>
                <a:spcPts val="1200"/>
              </a:spcBef>
              <a:spcAft>
                <a:spcPts val="1000"/>
              </a:spcAft>
              <a:buSzPct val="45000"/>
            </a:pPr>
            <a:r>
              <a:rPr lang="ru-RU" altLang="ru-RU" sz="3200">
                <a:latin typeface="Times New Roman" pitchFamily="18" charset="0"/>
              </a:rPr>
              <a:t>    Данная технология реализуется через систему учебно – познавательных методов и приемов, направленную на практическое или теоретическое освоение (познание) действительности учащимися посредством выявления и решения существующих противоречий.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ъект 2"/>
          <p:cNvSpPr>
            <a:spLocks noGrp="1"/>
          </p:cNvSpPr>
          <p:nvPr>
            <p:ph idx="1"/>
          </p:nvPr>
        </p:nvSpPr>
        <p:spPr>
          <a:xfrm>
            <a:off x="1844675" y="534988"/>
            <a:ext cx="9272588" cy="966787"/>
          </a:xfrm>
          <a:ln w="57150">
            <a:solidFill>
              <a:schemeClr val="tx1"/>
            </a:solidFill>
          </a:ln>
        </p:spPr>
        <p:txBody>
          <a:bodyPr/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ru-RU" altLang="ru-RU" sz="4000" smtClean="0">
                <a:solidFill>
                  <a:schemeClr val="tx1"/>
                </a:solidFill>
                <a:latin typeface="Times New Roman" pitchFamily="18" charset="0"/>
              </a:rPr>
              <a:t>Технология проблемного обучения</a:t>
            </a:r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23555" name="Прямоугольник 3"/>
          <p:cNvSpPr>
            <a:spLocks noChangeArrowheads="1"/>
          </p:cNvSpPr>
          <p:nvPr/>
        </p:nvSpPr>
        <p:spPr bwMode="auto">
          <a:xfrm>
            <a:off x="392113" y="1946275"/>
            <a:ext cx="11182350" cy="382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just" eaLnBrk="1" hangingPunct="1">
              <a:spcBef>
                <a:spcPts val="1200"/>
              </a:spcBef>
              <a:spcAft>
                <a:spcPts val="1000"/>
              </a:spcAft>
              <a:buSzPct val="45000"/>
            </a:pPr>
            <a:r>
              <a:rPr lang="ru-RU" altLang="ru-RU" sz="3200">
                <a:latin typeface="Times New Roman" pitchFamily="18" charset="0"/>
              </a:rPr>
              <a:t>    В преодолении посильных трудностей у учащихся возникает постоянная потребность в овладении новыми знаниями, новыми способами действий, умениями и навыками.</a:t>
            </a:r>
          </a:p>
          <a:p>
            <a:pPr lvl="1" algn="just" eaLnBrk="1" hangingPunct="1">
              <a:spcBef>
                <a:spcPts val="1200"/>
              </a:spcBef>
              <a:spcAft>
                <a:spcPts val="1000"/>
              </a:spcAft>
              <a:buSzPct val="45000"/>
            </a:pPr>
            <a:r>
              <a:rPr lang="ru-RU" altLang="ru-RU" sz="3200">
                <a:latin typeface="Times New Roman" pitchFamily="18" charset="0"/>
              </a:rPr>
              <a:t>    Цель применения технологий проблемного обучения: научить учащихся идти путём самостоятельных находок и открытий.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ъект 2"/>
          <p:cNvSpPr>
            <a:spLocks noGrp="1"/>
          </p:cNvSpPr>
          <p:nvPr>
            <p:ph idx="1"/>
          </p:nvPr>
        </p:nvSpPr>
        <p:spPr>
          <a:xfrm>
            <a:off x="1844675" y="339725"/>
            <a:ext cx="9272588" cy="1279525"/>
          </a:xfrm>
          <a:ln w="57150">
            <a:solidFill>
              <a:schemeClr val="tx1"/>
            </a:solidFill>
          </a:ln>
        </p:spPr>
        <p:txBody>
          <a:bodyPr/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ru-RU" altLang="ru-RU" sz="4000" smtClean="0">
                <a:solidFill>
                  <a:schemeClr val="tx1"/>
                </a:solidFill>
                <a:latin typeface="Times New Roman" pitchFamily="18" charset="0"/>
              </a:rPr>
              <a:t>Информационные (компьютерные) технологии</a:t>
            </a:r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24579" name="Прямоугольник 3"/>
          <p:cNvSpPr>
            <a:spLocks noChangeArrowheads="1"/>
          </p:cNvSpPr>
          <p:nvPr/>
        </p:nvSpPr>
        <p:spPr bwMode="auto">
          <a:xfrm>
            <a:off x="496888" y="1920875"/>
            <a:ext cx="11180762" cy="43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just" eaLnBrk="1" hangingPunct="1">
              <a:spcBef>
                <a:spcPts val="1200"/>
              </a:spcBef>
              <a:spcAft>
                <a:spcPts val="1000"/>
              </a:spcAft>
              <a:buSzPct val="45000"/>
            </a:pPr>
            <a:r>
              <a:rPr lang="ru-RU" altLang="ru-RU" sz="3200">
                <a:latin typeface="Times New Roman" pitchFamily="18" charset="0"/>
              </a:rPr>
              <a:t>   Информационные технологии открывают поистине необозримые возможности в самых разных отраслях профессиональной деятельности, предлагают простые и удобные средства для решения широкого круга задач.</a:t>
            </a:r>
          </a:p>
          <a:p>
            <a:pPr lvl="1" algn="just" eaLnBrk="1" hangingPunct="1">
              <a:spcBef>
                <a:spcPts val="1200"/>
              </a:spcBef>
              <a:spcAft>
                <a:spcPts val="1000"/>
              </a:spcAft>
              <a:buSzPct val="45000"/>
            </a:pPr>
            <a:r>
              <a:rPr lang="ru-RU" altLang="ru-RU" sz="3200">
                <a:latin typeface="Times New Roman" pitchFamily="18" charset="0"/>
              </a:rPr>
              <a:t>   Использование компьютера кардинально расширяет возможности учителя в выборе материалов и форм учебной работы, делает уроки яркими и увлекательными, информационно и эмоционально насыщенными.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1870075" y="549275"/>
            <a:ext cx="9272588" cy="822325"/>
          </a:xfrm>
          <a:ln w="57150">
            <a:solidFill>
              <a:schemeClr val="tx1"/>
            </a:solidFill>
          </a:ln>
        </p:spPr>
        <p:txBody>
          <a:bodyPr/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ru-RU" altLang="ru-RU" sz="4000" smtClean="0">
                <a:solidFill>
                  <a:schemeClr val="tx1"/>
                </a:solidFill>
                <a:latin typeface="Times New Roman" pitchFamily="18" charset="0"/>
              </a:rPr>
              <a:t>Игровые технологии</a:t>
            </a:r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25603" name="Прямоугольник 3"/>
          <p:cNvSpPr>
            <a:spLocks noChangeArrowheads="1"/>
          </p:cNvSpPr>
          <p:nvPr/>
        </p:nvSpPr>
        <p:spPr bwMode="auto">
          <a:xfrm>
            <a:off x="312738" y="2678113"/>
            <a:ext cx="1118235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just" eaLnBrk="1" hangingPunct="1">
              <a:spcBef>
                <a:spcPts val="1200"/>
              </a:spcBef>
              <a:spcAft>
                <a:spcPts val="1000"/>
              </a:spcAft>
              <a:buSzPct val="45000"/>
            </a:pPr>
            <a:r>
              <a:rPr lang="ru-RU" altLang="ru-RU" sz="3200">
                <a:latin typeface="Times New Roman" pitchFamily="18" charset="0"/>
              </a:rPr>
              <a:t>   Игровая технология строится как целостное образование, охватывающее определенную часть учебного процесса и объединённое общим содержанием, сюжетом, персонажем. В неё включается последовательно игры и упражнения.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>
            <a:off x="1870075" y="549275"/>
            <a:ext cx="9272588" cy="822325"/>
          </a:xfrm>
          <a:ln w="57150">
            <a:solidFill>
              <a:schemeClr val="tx1"/>
            </a:solidFill>
          </a:ln>
        </p:spPr>
        <p:txBody>
          <a:bodyPr/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ru-RU" altLang="ru-RU" sz="4000" smtClean="0">
                <a:solidFill>
                  <a:schemeClr val="tx1"/>
                </a:solidFill>
                <a:latin typeface="Times New Roman" pitchFamily="18" charset="0"/>
              </a:rPr>
              <a:t>Здоровьесберегающие технологии</a:t>
            </a:r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26627" name="Прямоугольник 3"/>
          <p:cNvSpPr>
            <a:spLocks noChangeArrowheads="1"/>
          </p:cNvSpPr>
          <p:nvPr/>
        </p:nvSpPr>
        <p:spPr bwMode="auto">
          <a:xfrm>
            <a:off x="417513" y="1958975"/>
            <a:ext cx="11182350" cy="382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just" eaLnBrk="1" hangingPunct="1">
              <a:spcBef>
                <a:spcPts val="1200"/>
              </a:spcBef>
              <a:spcAft>
                <a:spcPts val="1000"/>
              </a:spcAft>
              <a:buSzPct val="45000"/>
            </a:pPr>
            <a:r>
              <a:rPr lang="ru-RU" altLang="ru-RU" sz="3200">
                <a:latin typeface="Times New Roman" pitchFamily="18" charset="0"/>
              </a:rPr>
              <a:t>   Применяются как в урочной деятельности, так и во внеклассной работе. Формирование ответственного отношения к своему здоровью – необходимое условие успешности современного человека.</a:t>
            </a:r>
          </a:p>
          <a:p>
            <a:pPr lvl="1" algn="just" eaLnBrk="1" hangingPunct="1">
              <a:spcBef>
                <a:spcPts val="1200"/>
              </a:spcBef>
              <a:spcAft>
                <a:spcPts val="1000"/>
              </a:spcAft>
              <a:buSzPct val="45000"/>
            </a:pPr>
            <a:r>
              <a:rPr lang="ru-RU" altLang="ru-RU" sz="3200">
                <a:latin typeface="Times New Roman" pitchFamily="18" charset="0"/>
              </a:rPr>
              <a:t>   Здоровьесберегающий подход прослеживается на всех этапах урока, поскольку предусматривает чёткое чередование видов деятельности.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47</TotalTime>
  <Words>408</Words>
  <Application>Microsoft Office PowerPoint</Application>
  <PresentationFormat>Custom</PresentationFormat>
  <Paragraphs>32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Century Gothic</vt:lpstr>
      <vt:lpstr>Arial</vt:lpstr>
      <vt:lpstr>Wingdings 3</vt:lpstr>
      <vt:lpstr>Calibri</vt:lpstr>
      <vt:lpstr>Times New Roman</vt:lpstr>
      <vt:lpstr>WenQuanYi Micro Hei</vt:lpstr>
      <vt:lpstr>Wingdings</vt:lpstr>
      <vt:lpstr>Легкий дым</vt:lpstr>
      <vt:lpstr>Учебно-методический  комплект   «Школа России» </vt:lpstr>
      <vt:lpstr>«Школа России»  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Учебно-методический  комплект   «Школа России»</dc:title>
  <dc:creator>Дарья Боброва</dc:creator>
  <cp:lastModifiedBy>Windows User</cp:lastModifiedBy>
  <cp:revision>7</cp:revision>
  <dcterms:created xsi:type="dcterms:W3CDTF">2019-05-21T11:09:00Z</dcterms:created>
  <dcterms:modified xsi:type="dcterms:W3CDTF">2021-09-30T15:48:35Z</dcterms:modified>
</cp:coreProperties>
</file>