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8" r:id="rId2"/>
    <p:sldId id="257" r:id="rId3"/>
    <p:sldId id="259" r:id="rId4"/>
    <p:sldId id="260" r:id="rId5"/>
    <p:sldId id="256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2171" autoAdjust="0"/>
  </p:normalViewPr>
  <p:slideViewPr>
    <p:cSldViewPr>
      <p:cViewPr>
        <p:scale>
          <a:sx n="75" d="100"/>
          <a:sy n="75" d="100"/>
        </p:scale>
        <p:origin x="-1152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9226BA-7BAA-4FBB-9D49-30E142F95661}" type="datetimeFigureOut">
              <a:rPr lang="ru-RU" smtClean="0"/>
              <a:t>07.06.2024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355A8D-C959-41C9-9290-595B7592E6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3337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355A8D-C959-41C9-9290-595B7592E658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10537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07.06.2024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07.06.2024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07.06.2024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3" Type="http://schemas.openxmlformats.org/officeDocument/2006/relationships/image" Target="../media/image1.png"/><Relationship Id="rId21" Type="http://schemas.openxmlformats.org/officeDocument/2006/relationships/image" Target="../media/image19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27.png"/><Relationship Id="rId18" Type="http://schemas.openxmlformats.org/officeDocument/2006/relationships/image" Target="../media/image31.png"/><Relationship Id="rId26" Type="http://schemas.openxmlformats.org/officeDocument/2006/relationships/image" Target="../media/image38.png"/><Relationship Id="rId3" Type="http://schemas.openxmlformats.org/officeDocument/2006/relationships/image" Target="../media/image22.png"/><Relationship Id="rId21" Type="http://schemas.openxmlformats.org/officeDocument/2006/relationships/image" Target="../media/image34.png"/><Relationship Id="rId7" Type="http://schemas.openxmlformats.org/officeDocument/2006/relationships/image" Target="../media/image5.png"/><Relationship Id="rId12" Type="http://schemas.openxmlformats.org/officeDocument/2006/relationships/image" Target="../media/image26.png"/><Relationship Id="rId17" Type="http://schemas.openxmlformats.org/officeDocument/2006/relationships/image" Target="../media/image30.png"/><Relationship Id="rId25" Type="http://schemas.openxmlformats.org/officeDocument/2006/relationships/image" Target="../media/image37.png"/><Relationship Id="rId2" Type="http://schemas.openxmlformats.org/officeDocument/2006/relationships/image" Target="../media/image21.png"/><Relationship Id="rId16" Type="http://schemas.openxmlformats.org/officeDocument/2006/relationships/image" Target="../media/image3.png"/><Relationship Id="rId20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11" Type="http://schemas.openxmlformats.org/officeDocument/2006/relationships/image" Target="../media/image4.png"/><Relationship Id="rId24" Type="http://schemas.openxmlformats.org/officeDocument/2006/relationships/image" Target="../media/image36.png"/><Relationship Id="rId5" Type="http://schemas.microsoft.com/office/2007/relationships/hdphoto" Target="../media/hdphoto1.wdp"/><Relationship Id="rId15" Type="http://schemas.openxmlformats.org/officeDocument/2006/relationships/image" Target="../media/image29.png"/><Relationship Id="rId23" Type="http://schemas.microsoft.com/office/2007/relationships/hdphoto" Target="../media/hdphoto2.wdp"/><Relationship Id="rId28" Type="http://schemas.openxmlformats.org/officeDocument/2006/relationships/image" Target="../media/image20.png"/><Relationship Id="rId10" Type="http://schemas.openxmlformats.org/officeDocument/2006/relationships/image" Target="../media/image25.png"/><Relationship Id="rId19" Type="http://schemas.openxmlformats.org/officeDocument/2006/relationships/image" Target="../media/image32.png"/><Relationship Id="rId4" Type="http://schemas.openxmlformats.org/officeDocument/2006/relationships/image" Target="../media/image23.png"/><Relationship Id="rId9" Type="http://schemas.openxmlformats.org/officeDocument/2006/relationships/image" Target="../media/image13.png"/><Relationship Id="rId14" Type="http://schemas.openxmlformats.org/officeDocument/2006/relationships/image" Target="../media/image28.png"/><Relationship Id="rId22" Type="http://schemas.openxmlformats.org/officeDocument/2006/relationships/image" Target="../media/image35.png"/><Relationship Id="rId27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13" Type="http://schemas.openxmlformats.org/officeDocument/2006/relationships/image" Target="../media/image47.png"/><Relationship Id="rId18" Type="http://schemas.openxmlformats.org/officeDocument/2006/relationships/image" Target="../media/image51.png"/><Relationship Id="rId3" Type="http://schemas.microsoft.com/office/2007/relationships/hdphoto" Target="../media/hdphoto3.wdp"/><Relationship Id="rId7" Type="http://schemas.openxmlformats.org/officeDocument/2006/relationships/image" Target="../media/image4.png"/><Relationship Id="rId12" Type="http://schemas.openxmlformats.org/officeDocument/2006/relationships/image" Target="../media/image46.png"/><Relationship Id="rId17" Type="http://schemas.openxmlformats.org/officeDocument/2006/relationships/image" Target="../media/image50.png"/><Relationship Id="rId2" Type="http://schemas.openxmlformats.org/officeDocument/2006/relationships/image" Target="../media/image40.png"/><Relationship Id="rId16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45.png"/><Relationship Id="rId5" Type="http://schemas.openxmlformats.org/officeDocument/2006/relationships/image" Target="../media/image9.png"/><Relationship Id="rId15" Type="http://schemas.microsoft.com/office/2007/relationships/hdphoto" Target="../media/hdphoto4.wdp"/><Relationship Id="rId10" Type="http://schemas.openxmlformats.org/officeDocument/2006/relationships/image" Target="../media/image44.png"/><Relationship Id="rId19" Type="http://schemas.openxmlformats.org/officeDocument/2006/relationships/image" Target="../media/image20.png"/><Relationship Id="rId4" Type="http://schemas.openxmlformats.org/officeDocument/2006/relationships/image" Target="../media/image41.png"/><Relationship Id="rId9" Type="http://schemas.openxmlformats.org/officeDocument/2006/relationships/image" Target="../media/image43.png"/><Relationship Id="rId14" Type="http://schemas.openxmlformats.org/officeDocument/2006/relationships/image" Target="../media/image4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13" Type="http://schemas.openxmlformats.org/officeDocument/2006/relationships/image" Target="../media/image59.png"/><Relationship Id="rId18" Type="http://schemas.openxmlformats.org/officeDocument/2006/relationships/image" Target="../media/image25.png"/><Relationship Id="rId3" Type="http://schemas.openxmlformats.org/officeDocument/2006/relationships/image" Target="../media/image53.png"/><Relationship Id="rId21" Type="http://schemas.openxmlformats.org/officeDocument/2006/relationships/image" Target="../media/image20.png"/><Relationship Id="rId7" Type="http://schemas.openxmlformats.org/officeDocument/2006/relationships/image" Target="../media/image13.png"/><Relationship Id="rId12" Type="http://schemas.openxmlformats.org/officeDocument/2006/relationships/image" Target="../media/image58.png"/><Relationship Id="rId17" Type="http://schemas.openxmlformats.org/officeDocument/2006/relationships/image" Target="../media/image62.png"/><Relationship Id="rId2" Type="http://schemas.openxmlformats.org/officeDocument/2006/relationships/image" Target="../media/image52.png"/><Relationship Id="rId16" Type="http://schemas.openxmlformats.org/officeDocument/2006/relationships/image" Target="../media/image61.png"/><Relationship Id="rId20" Type="http://schemas.openxmlformats.org/officeDocument/2006/relationships/image" Target="../media/image6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png"/><Relationship Id="rId11" Type="http://schemas.openxmlformats.org/officeDocument/2006/relationships/image" Target="../media/image57.png"/><Relationship Id="rId5" Type="http://schemas.microsoft.com/office/2007/relationships/hdphoto" Target="../media/hdphoto5.wdp"/><Relationship Id="rId15" Type="http://schemas.openxmlformats.org/officeDocument/2006/relationships/image" Target="../media/image30.png"/><Relationship Id="rId10" Type="http://schemas.openxmlformats.org/officeDocument/2006/relationships/image" Target="../media/image4.png"/><Relationship Id="rId19" Type="http://schemas.openxmlformats.org/officeDocument/2006/relationships/image" Target="../media/image63.png"/><Relationship Id="rId4" Type="http://schemas.openxmlformats.org/officeDocument/2006/relationships/image" Target="../media/image54.png"/><Relationship Id="rId9" Type="http://schemas.openxmlformats.org/officeDocument/2006/relationships/image" Target="../media/image56.png"/><Relationship Id="rId14" Type="http://schemas.openxmlformats.org/officeDocument/2006/relationships/image" Target="../media/image6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13" Type="http://schemas.microsoft.com/office/2007/relationships/hdphoto" Target="../media/hdphoto8.wdp"/><Relationship Id="rId18" Type="http://schemas.openxmlformats.org/officeDocument/2006/relationships/image" Target="../media/image77.png"/><Relationship Id="rId26" Type="http://schemas.openxmlformats.org/officeDocument/2006/relationships/image" Target="../media/image84.png"/><Relationship Id="rId3" Type="http://schemas.openxmlformats.org/officeDocument/2006/relationships/image" Target="../media/image66.png"/><Relationship Id="rId21" Type="http://schemas.openxmlformats.org/officeDocument/2006/relationships/image" Target="../media/image80.png"/><Relationship Id="rId7" Type="http://schemas.openxmlformats.org/officeDocument/2006/relationships/image" Target="../media/image69.png"/><Relationship Id="rId12" Type="http://schemas.openxmlformats.org/officeDocument/2006/relationships/image" Target="../media/image73.png"/><Relationship Id="rId17" Type="http://schemas.openxmlformats.org/officeDocument/2006/relationships/image" Target="../media/image76.png"/><Relationship Id="rId25" Type="http://schemas.microsoft.com/office/2007/relationships/hdphoto" Target="../media/hdphoto9.wdp"/><Relationship Id="rId2" Type="http://schemas.openxmlformats.org/officeDocument/2006/relationships/image" Target="../media/image65.png"/><Relationship Id="rId16" Type="http://schemas.openxmlformats.org/officeDocument/2006/relationships/image" Target="../media/image25.png"/><Relationship Id="rId20" Type="http://schemas.openxmlformats.org/officeDocument/2006/relationships/image" Target="../media/image7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8.png"/><Relationship Id="rId11" Type="http://schemas.openxmlformats.org/officeDocument/2006/relationships/image" Target="../media/image72.png"/><Relationship Id="rId24" Type="http://schemas.openxmlformats.org/officeDocument/2006/relationships/image" Target="../media/image83.png"/><Relationship Id="rId5" Type="http://schemas.microsoft.com/office/2007/relationships/hdphoto" Target="../media/hdphoto6.wdp"/><Relationship Id="rId15" Type="http://schemas.openxmlformats.org/officeDocument/2006/relationships/image" Target="../media/image75.png"/><Relationship Id="rId23" Type="http://schemas.openxmlformats.org/officeDocument/2006/relationships/image" Target="../media/image82.png"/><Relationship Id="rId10" Type="http://schemas.openxmlformats.org/officeDocument/2006/relationships/image" Target="../media/image71.png"/><Relationship Id="rId19" Type="http://schemas.openxmlformats.org/officeDocument/2006/relationships/image" Target="../media/image78.png"/><Relationship Id="rId4" Type="http://schemas.openxmlformats.org/officeDocument/2006/relationships/image" Target="../media/image67.png"/><Relationship Id="rId9" Type="http://schemas.microsoft.com/office/2007/relationships/hdphoto" Target="../media/hdphoto7.wdp"/><Relationship Id="rId14" Type="http://schemas.openxmlformats.org/officeDocument/2006/relationships/image" Target="../media/image74.png"/><Relationship Id="rId22" Type="http://schemas.openxmlformats.org/officeDocument/2006/relationships/image" Target="../media/image81.png"/><Relationship Id="rId27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png"/><Relationship Id="rId13" Type="http://schemas.openxmlformats.org/officeDocument/2006/relationships/image" Target="../media/image96.png"/><Relationship Id="rId18" Type="http://schemas.openxmlformats.org/officeDocument/2006/relationships/image" Target="../media/image101.png"/><Relationship Id="rId26" Type="http://schemas.openxmlformats.org/officeDocument/2006/relationships/image" Target="../media/image108.png"/><Relationship Id="rId3" Type="http://schemas.openxmlformats.org/officeDocument/2006/relationships/image" Target="../media/image86.png"/><Relationship Id="rId21" Type="http://schemas.openxmlformats.org/officeDocument/2006/relationships/image" Target="../media/image104.png"/><Relationship Id="rId7" Type="http://schemas.openxmlformats.org/officeDocument/2006/relationships/image" Target="../media/image90.png"/><Relationship Id="rId12" Type="http://schemas.openxmlformats.org/officeDocument/2006/relationships/image" Target="../media/image95.png"/><Relationship Id="rId17" Type="http://schemas.openxmlformats.org/officeDocument/2006/relationships/image" Target="../media/image100.png"/><Relationship Id="rId25" Type="http://schemas.openxmlformats.org/officeDocument/2006/relationships/image" Target="../media/image107.png"/><Relationship Id="rId2" Type="http://schemas.openxmlformats.org/officeDocument/2006/relationships/image" Target="../media/image85.png"/><Relationship Id="rId16" Type="http://schemas.openxmlformats.org/officeDocument/2006/relationships/image" Target="../media/image99.png"/><Relationship Id="rId20" Type="http://schemas.openxmlformats.org/officeDocument/2006/relationships/image" Target="../media/image10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9.png"/><Relationship Id="rId11" Type="http://schemas.openxmlformats.org/officeDocument/2006/relationships/image" Target="../media/image94.png"/><Relationship Id="rId24" Type="http://schemas.openxmlformats.org/officeDocument/2006/relationships/image" Target="../media/image106.png"/><Relationship Id="rId5" Type="http://schemas.openxmlformats.org/officeDocument/2006/relationships/image" Target="../media/image88.png"/><Relationship Id="rId15" Type="http://schemas.openxmlformats.org/officeDocument/2006/relationships/image" Target="../media/image98.png"/><Relationship Id="rId23" Type="http://schemas.microsoft.com/office/2007/relationships/hdphoto" Target="../media/hdphoto10.wdp"/><Relationship Id="rId10" Type="http://schemas.openxmlformats.org/officeDocument/2006/relationships/image" Target="../media/image93.png"/><Relationship Id="rId19" Type="http://schemas.openxmlformats.org/officeDocument/2006/relationships/image" Target="../media/image102.png"/><Relationship Id="rId4" Type="http://schemas.openxmlformats.org/officeDocument/2006/relationships/image" Target="../media/image87.png"/><Relationship Id="rId9" Type="http://schemas.openxmlformats.org/officeDocument/2006/relationships/image" Target="../media/image92.png"/><Relationship Id="rId14" Type="http://schemas.openxmlformats.org/officeDocument/2006/relationships/image" Target="../media/image97.png"/><Relationship Id="rId22" Type="http://schemas.openxmlformats.org/officeDocument/2006/relationships/image" Target="../media/image105.png"/><Relationship Id="rId27" Type="http://schemas.microsoft.com/office/2007/relationships/hdphoto" Target="../media/hdphoto1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24" r="28451" b="14671"/>
          <a:stretch/>
        </p:blipFill>
        <p:spPr bwMode="auto">
          <a:xfrm>
            <a:off x="1115616" y="-8072"/>
            <a:ext cx="1319601" cy="22849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" name="Группа 4"/>
          <p:cNvGrpSpPr/>
          <p:nvPr/>
        </p:nvGrpSpPr>
        <p:grpSpPr>
          <a:xfrm>
            <a:off x="3347864" y="68596"/>
            <a:ext cx="2160239" cy="2239014"/>
            <a:chOff x="3419873" y="2276872"/>
            <a:chExt cx="2114993" cy="2388241"/>
          </a:xfrm>
        </p:grpSpPr>
        <p:pic>
          <p:nvPicPr>
            <p:cNvPr id="3075" name="Picture 3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760" r="6284" b="10210"/>
            <a:stretch/>
          </p:blipFill>
          <p:spPr bwMode="auto">
            <a:xfrm>
              <a:off x="3419873" y="2276872"/>
              <a:ext cx="2114993" cy="23882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" name="Прямоугольник 3"/>
            <p:cNvSpPr/>
            <p:nvPr/>
          </p:nvSpPr>
          <p:spPr>
            <a:xfrm>
              <a:off x="5076056" y="2623910"/>
              <a:ext cx="458809" cy="44505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219294"/>
            <a:ext cx="2286251" cy="1858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13693"/>
            <a:ext cx="9144000" cy="12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7482" y="213769"/>
            <a:ext cx="212725" cy="360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9478" y="213769"/>
            <a:ext cx="212725" cy="360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5378" y="213769"/>
            <a:ext cx="212725" cy="360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1860" y="424688"/>
            <a:ext cx="2157501" cy="14520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23" t="4738" b="5714"/>
          <a:stretch/>
        </p:blipFill>
        <p:spPr bwMode="auto">
          <a:xfrm>
            <a:off x="332034" y="2775856"/>
            <a:ext cx="1287638" cy="14083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7" name="Группа 6"/>
          <p:cNvGrpSpPr/>
          <p:nvPr/>
        </p:nvGrpSpPr>
        <p:grpSpPr>
          <a:xfrm>
            <a:off x="1689053" y="2655629"/>
            <a:ext cx="1744546" cy="1552939"/>
            <a:chOff x="2177267" y="2848331"/>
            <a:chExt cx="2080920" cy="1506487"/>
          </a:xfrm>
        </p:grpSpPr>
        <p:pic>
          <p:nvPicPr>
            <p:cNvPr id="3083" name="Picture 11"/>
            <p:cNvPicPr>
              <a:picLocks noChangeAspect="1" noChangeArrowheads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404" t="9178" r="22576" b="17664"/>
            <a:stretch/>
          </p:blipFill>
          <p:spPr bwMode="auto">
            <a:xfrm>
              <a:off x="2177267" y="2848331"/>
              <a:ext cx="2080920" cy="15064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" name="Прямоугольник 5"/>
            <p:cNvSpPr/>
            <p:nvPr/>
          </p:nvSpPr>
          <p:spPr>
            <a:xfrm>
              <a:off x="2177267" y="2961285"/>
              <a:ext cx="450517" cy="29263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3084" name="Picture 1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0044" y="2567507"/>
            <a:ext cx="212725" cy="360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5" name="Picture 13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899" y="2572363"/>
            <a:ext cx="212725" cy="360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6" name="Picture 14"/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49" t="9178" r="9744" b="15179"/>
          <a:stretch/>
        </p:blipFill>
        <p:spPr bwMode="auto">
          <a:xfrm>
            <a:off x="3940445" y="2842726"/>
            <a:ext cx="1559327" cy="15072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7" name="Picture 15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1836" y="2969857"/>
            <a:ext cx="1499804" cy="12530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8" name="Picture 16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2655629"/>
            <a:ext cx="1799461" cy="1835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9" name="Picture 17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309" y="2572363"/>
            <a:ext cx="212725" cy="360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90" name="Picture 18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7720" y="2537982"/>
            <a:ext cx="212725" cy="360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91" name="Picture 19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0445" y="2528962"/>
            <a:ext cx="212725" cy="360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92" name="Picture 20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7265" y="2562845"/>
            <a:ext cx="212725" cy="360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93" name="Picture 21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9435" y="2567507"/>
            <a:ext cx="212725" cy="360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94" name="Picture 22"/>
          <p:cNvPicPr>
            <a:picLocks noChangeAspect="1" noChangeArrowheads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08" b="26136"/>
          <a:stretch/>
        </p:blipFill>
        <p:spPr bwMode="auto">
          <a:xfrm>
            <a:off x="7236297" y="2752544"/>
            <a:ext cx="1687670" cy="15822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95" name="Picture 2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53136"/>
            <a:ext cx="9144000" cy="12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96" name="Picture 24"/>
          <p:cNvPicPr>
            <a:picLocks noChangeAspect="1" noChangeArrowheads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26" r="45620" b="7524"/>
          <a:stretch/>
        </p:blipFill>
        <p:spPr bwMode="auto">
          <a:xfrm>
            <a:off x="324893" y="4971180"/>
            <a:ext cx="1165221" cy="17290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97" name="Picture 25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2229" y="4783579"/>
            <a:ext cx="1178194" cy="17845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98" name="Picture 26"/>
          <p:cNvPicPr>
            <a:picLocks noChangeAspect="1" noChangeArrowheads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63" t="6966" r="3211" b="10697"/>
          <a:stretch/>
        </p:blipFill>
        <p:spPr bwMode="auto">
          <a:xfrm>
            <a:off x="4274933" y="4942741"/>
            <a:ext cx="2043598" cy="16488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99" name="Picture 27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4809141"/>
            <a:ext cx="2519541" cy="1891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00" name="Picture 28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4594" y="4820875"/>
            <a:ext cx="212725" cy="360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01" name="Picture 29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9506" y="4809141"/>
            <a:ext cx="212725" cy="360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02" name="Picture 30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1552" y="4820875"/>
            <a:ext cx="212725" cy="360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03" name="Picture 31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7266" y="4829826"/>
            <a:ext cx="212725" cy="360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04" name="Picture 3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8262" y="4829137"/>
            <a:ext cx="212725" cy="360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05" name="Picture 33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4414" y="4829826"/>
            <a:ext cx="212725" cy="360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08" name="Picture 36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6209" y="4874060"/>
            <a:ext cx="2358260" cy="17612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09" name="Picture 3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40436"/>
            <a:ext cx="9144000" cy="12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6588225" y="204918"/>
            <a:ext cx="2322022" cy="185896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3775" y="2655630"/>
            <a:ext cx="1799974" cy="18420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4783579"/>
            <a:ext cx="2519541" cy="19166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96791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0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5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7" t="6261" r="50000" b="11467"/>
          <a:stretch/>
        </p:blipFill>
        <p:spPr bwMode="auto">
          <a:xfrm>
            <a:off x="194565" y="462313"/>
            <a:ext cx="1636161" cy="1742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81" t="3313" b="14307"/>
          <a:stretch/>
        </p:blipFill>
        <p:spPr bwMode="auto">
          <a:xfrm>
            <a:off x="1899200" y="723907"/>
            <a:ext cx="1019693" cy="15677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9959" y="626468"/>
            <a:ext cx="1570598" cy="17498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9879" l="0" r="9584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2180" y="433667"/>
            <a:ext cx="1202332" cy="20132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0682" y="345478"/>
            <a:ext cx="212725" cy="360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3407" y="347184"/>
            <a:ext cx="212725" cy="360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2" name="Picture 1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3740" y="347184"/>
            <a:ext cx="212725" cy="360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3" name="Picture 1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1301" y="349723"/>
            <a:ext cx="212725" cy="360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4" name="Picture 1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2945" y="345478"/>
            <a:ext cx="212725" cy="360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5" name="Picture 1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9395" y="349723"/>
            <a:ext cx="212725" cy="360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6" name="Picture 18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363545"/>
            <a:ext cx="2151288" cy="1862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7" name="Picture 19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0" y="2552204"/>
            <a:ext cx="9144000" cy="12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8" name="Picture 20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1" r="7597" b="5188"/>
          <a:stretch/>
        </p:blipFill>
        <p:spPr bwMode="auto">
          <a:xfrm>
            <a:off x="6804249" y="462314"/>
            <a:ext cx="2016224" cy="16556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" name="Группа 4"/>
          <p:cNvGrpSpPr/>
          <p:nvPr/>
        </p:nvGrpSpPr>
        <p:grpSpPr>
          <a:xfrm>
            <a:off x="84803" y="2913658"/>
            <a:ext cx="1745923" cy="1307430"/>
            <a:chOff x="3039769" y="2658676"/>
            <a:chExt cx="1706697" cy="1334204"/>
          </a:xfrm>
        </p:grpSpPr>
        <p:pic>
          <p:nvPicPr>
            <p:cNvPr id="2069" name="Picture 21"/>
            <p:cNvPicPr>
              <a:picLocks noChangeAspect="1" noChangeArrowheads="1"/>
            </p:cNvPicPr>
            <p:nvPr/>
          </p:nvPicPr>
          <p:blipFill rotWithShape="1"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99" t="7435" r="44467" b="18842"/>
            <a:stretch/>
          </p:blipFill>
          <p:spPr bwMode="auto">
            <a:xfrm>
              <a:off x="3039769" y="2658676"/>
              <a:ext cx="1706697" cy="13342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" name="Прямоугольник 3"/>
            <p:cNvSpPr/>
            <p:nvPr/>
          </p:nvSpPr>
          <p:spPr>
            <a:xfrm>
              <a:off x="4533740" y="2780928"/>
              <a:ext cx="106362" cy="21602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2070" name="Picture 2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7829" y="2672635"/>
            <a:ext cx="212725" cy="360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1" name="Picture 23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3994" y="2947960"/>
            <a:ext cx="1953130" cy="13412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2" name="Picture 24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3740" y="3062676"/>
            <a:ext cx="2011884" cy="1081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3" name="Picture 25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2282" y="2710569"/>
            <a:ext cx="2152650" cy="1798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4" name="Picture 26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7989" y="2672636"/>
            <a:ext cx="212725" cy="360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5" name="Picture 27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5264" y="2685250"/>
            <a:ext cx="212725" cy="360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6" name="Picture 28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6463" y="2685250"/>
            <a:ext cx="212725" cy="360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7" name="Picture 29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0" y="4726725"/>
            <a:ext cx="9144000" cy="12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8" name="Picture 30"/>
          <p:cNvPicPr>
            <a:picLocks noChangeAspect="1" noChangeArrowheads="1"/>
          </p:cNvPicPr>
          <p:nvPr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41" r="22654"/>
          <a:stretch/>
        </p:blipFill>
        <p:spPr bwMode="auto">
          <a:xfrm>
            <a:off x="342318" y="5013176"/>
            <a:ext cx="907631" cy="17253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9" name="Picture 31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788" y="4830613"/>
            <a:ext cx="212725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80" name="Picture 32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6298" y="5013175"/>
            <a:ext cx="1273661" cy="1725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81" name="Picture 33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0568" y="4830613"/>
            <a:ext cx="212725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82" name="Picture 34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7843" y="4830613"/>
            <a:ext cx="212725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83" name="Picture 35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backgroundRemoval t="0" b="93571" l="0" r="9377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6053" y="5136512"/>
            <a:ext cx="2743220" cy="12801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84" name="Picture 36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9" y="4877277"/>
            <a:ext cx="2152650" cy="1798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86" name="Picture 38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7482" y="4844568"/>
            <a:ext cx="207963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87" name="Picture 39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5445" y="4844567"/>
            <a:ext cx="207963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88" name="Picture 40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4725" y="5013175"/>
            <a:ext cx="1727763" cy="15514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90" name="Picture 42"/>
          <p:cNvPicPr>
            <a:picLocks noChangeAspect="1" noChangeArrowheads="1"/>
          </p:cNvPicPr>
          <p:nvPr/>
        </p:nvPicPr>
        <p:blipFill rotWithShape="1"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49" r="6820"/>
          <a:stretch/>
        </p:blipFill>
        <p:spPr bwMode="auto">
          <a:xfrm>
            <a:off x="6948264" y="2832646"/>
            <a:ext cx="1872209" cy="15324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375371"/>
            <a:ext cx="2151288" cy="184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2282" y="2697851"/>
            <a:ext cx="2152650" cy="184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2281" y="4844568"/>
            <a:ext cx="2164617" cy="184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98749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0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0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7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427" y="617705"/>
            <a:ext cx="1944216" cy="1407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" name="Группа 4"/>
          <p:cNvGrpSpPr/>
          <p:nvPr/>
        </p:nvGrpSpPr>
        <p:grpSpPr>
          <a:xfrm>
            <a:off x="3731264" y="16024"/>
            <a:ext cx="2016224" cy="2404864"/>
            <a:chOff x="4256690" y="2524125"/>
            <a:chExt cx="1339248" cy="1685268"/>
          </a:xfrm>
        </p:grpSpPr>
        <p:pic>
          <p:nvPicPr>
            <p:cNvPr id="4099" name="Picture 3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603" b="6878"/>
            <a:stretch/>
          </p:blipFill>
          <p:spPr bwMode="auto">
            <a:xfrm>
              <a:off x="4256690" y="2524125"/>
              <a:ext cx="1339248" cy="16852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" name="Прямоугольник 3"/>
            <p:cNvSpPr/>
            <p:nvPr/>
          </p:nvSpPr>
          <p:spPr>
            <a:xfrm>
              <a:off x="4355976" y="2780928"/>
              <a:ext cx="144016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1043" y="403936"/>
            <a:ext cx="212725" cy="360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6493" y="403936"/>
            <a:ext cx="212725" cy="360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404342"/>
            <a:ext cx="212725" cy="360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0715" y="364081"/>
            <a:ext cx="212725" cy="360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313186"/>
            <a:ext cx="2286000" cy="1858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78075"/>
            <a:ext cx="9144000" cy="12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2861" y="544262"/>
            <a:ext cx="2112710" cy="1447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7" name="Picture 11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147" y="2821210"/>
            <a:ext cx="1748888" cy="1152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8" name="Picture 1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2708920"/>
            <a:ext cx="1838962" cy="13767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9" name="Picture 13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3441" y="2725688"/>
            <a:ext cx="1495466" cy="14094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10" name="Picture 1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0287" y="2558343"/>
            <a:ext cx="2286000" cy="1858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11" name="Picture 15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2072" y="2558343"/>
            <a:ext cx="207963" cy="360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12" name="Picture 16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0035" y="2558343"/>
            <a:ext cx="207963" cy="360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13" name="Picture 17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4354" y="2592810"/>
            <a:ext cx="207963" cy="360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14" name="Picture 18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8378" y="2605506"/>
            <a:ext cx="207963" cy="360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15" name="Picture 19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4304" y="2605506"/>
            <a:ext cx="207963" cy="360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16" name="Picture 20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6341" y="2592810"/>
            <a:ext cx="207963" cy="360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17" name="Picture 2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559" y="4653136"/>
            <a:ext cx="9144000" cy="12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19" name="Picture 23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4109" y="2558343"/>
            <a:ext cx="207963" cy="360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20" name="Picture 24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100000" l="0" r="100000">
                        <a14:foregroundMark x1="42333" y1="15517" x2="42333" y2="15517"/>
                        <a14:foregroundMark x1="38444" y1="19741" x2="38444" y2="19741"/>
                        <a14:foregroundMark x1="47778" y1="11897" x2="47778" y2="11897"/>
                        <a14:foregroundMark x1="34667" y1="19224" x2="48778" y2="9310"/>
                        <a14:foregroundMark x1="29222" y1="25431" x2="48778" y2="9310"/>
                        <a14:foregroundMark x1="49333" y1="42069" x2="49889" y2="6077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789512" y="2636914"/>
            <a:ext cx="1742928" cy="17500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21" name="Picture 25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447" y="4873384"/>
            <a:ext cx="2243285" cy="17026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7" name="Группа 6"/>
          <p:cNvGrpSpPr/>
          <p:nvPr/>
        </p:nvGrpSpPr>
        <p:grpSpPr>
          <a:xfrm>
            <a:off x="3867605" y="4783041"/>
            <a:ext cx="1371672" cy="2018904"/>
            <a:chOff x="3488360" y="4783041"/>
            <a:chExt cx="1371672" cy="2018904"/>
          </a:xfrm>
        </p:grpSpPr>
        <p:pic>
          <p:nvPicPr>
            <p:cNvPr id="4122" name="Picture 26"/>
            <p:cNvPicPr>
              <a:picLocks noChangeAspect="1" noChangeArrowheads="1"/>
            </p:cNvPicPr>
            <p:nvPr/>
          </p:nvPicPr>
          <p:blipFill rotWithShape="1"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607" b="13101"/>
            <a:stretch/>
          </p:blipFill>
          <p:spPr bwMode="auto">
            <a:xfrm>
              <a:off x="3488360" y="4783041"/>
              <a:ext cx="1371672" cy="20189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" name="Прямоугольник 5"/>
            <p:cNvSpPr/>
            <p:nvPr/>
          </p:nvSpPr>
          <p:spPr>
            <a:xfrm>
              <a:off x="3488360" y="5085184"/>
              <a:ext cx="130830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4123" name="Picture 2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4873384"/>
            <a:ext cx="2286000" cy="1858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24" name="Picture 28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0900" y="4783041"/>
            <a:ext cx="207963" cy="360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25" name="Picture 29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8863" y="4793537"/>
            <a:ext cx="207963" cy="360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26" name="Picture 30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530" y="4783039"/>
            <a:ext cx="207963" cy="360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27" name="Picture 31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7282" y="4783040"/>
            <a:ext cx="207963" cy="360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28" name="Picture 32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7780" y="5181331"/>
            <a:ext cx="2040181" cy="1346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29" name="Picture 3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33203"/>
            <a:ext cx="9144000" cy="12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330648"/>
            <a:ext cx="2286000" cy="184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0287" y="2558343"/>
            <a:ext cx="2286000" cy="18676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4882115"/>
            <a:ext cx="2286000" cy="184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44073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59" t="5829" r="26367" b="10473"/>
          <a:stretch/>
        </p:blipFill>
        <p:spPr bwMode="auto">
          <a:xfrm>
            <a:off x="165745" y="222157"/>
            <a:ext cx="1094630" cy="1752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428" y="287141"/>
            <a:ext cx="1972435" cy="16226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000" b="93000" l="2200" r="95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96673">
            <a:off x="3656396" y="357866"/>
            <a:ext cx="1562889" cy="15628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2725">
            <a:off x="4740648" y="578197"/>
            <a:ext cx="2230867" cy="10405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0375" y="182002"/>
            <a:ext cx="212725" cy="360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1644" y="176380"/>
            <a:ext cx="212725" cy="360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6573" y="187805"/>
            <a:ext cx="212725" cy="360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224538"/>
            <a:ext cx="212725" cy="360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0" name="Picture 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76379"/>
            <a:ext cx="212725" cy="360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1" name="Picture 1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3587" y="224538"/>
            <a:ext cx="212725" cy="360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2" name="Picture 1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2717" y="187805"/>
            <a:ext cx="212725" cy="360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3" name="Picture 1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187805"/>
            <a:ext cx="212725" cy="360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4" name="Picture 1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215751"/>
            <a:ext cx="2152650" cy="1798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5" name="Picture 1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7766" y="337987"/>
            <a:ext cx="1725613" cy="155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6" name="Picture 16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328" y="2214404"/>
            <a:ext cx="9144000" cy="12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7" name="Picture 17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23" b="12259"/>
          <a:stretch/>
        </p:blipFill>
        <p:spPr bwMode="auto">
          <a:xfrm>
            <a:off x="44502" y="2829682"/>
            <a:ext cx="1165820" cy="9579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8" name="Picture 18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8648" y="2603096"/>
            <a:ext cx="1082676" cy="1423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" name="Группа 4"/>
          <p:cNvGrpSpPr/>
          <p:nvPr/>
        </p:nvGrpSpPr>
        <p:grpSpPr>
          <a:xfrm>
            <a:off x="3284656" y="2536712"/>
            <a:ext cx="1125557" cy="1408730"/>
            <a:chOff x="3991665" y="2524326"/>
            <a:chExt cx="1125557" cy="1500188"/>
          </a:xfrm>
        </p:grpSpPr>
        <p:pic>
          <p:nvPicPr>
            <p:cNvPr id="5139" name="Picture 19"/>
            <p:cNvPicPr>
              <a:picLocks noChangeAspect="1" noChangeArrowheads="1"/>
            </p:cNvPicPr>
            <p:nvPr/>
          </p:nvPicPr>
          <p:blipFill rotWithShape="1"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785" t="1953" r="32217" b="56599"/>
            <a:stretch/>
          </p:blipFill>
          <p:spPr bwMode="auto">
            <a:xfrm>
              <a:off x="3991665" y="2524326"/>
              <a:ext cx="1125557" cy="15001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" name="Прямоугольник 3"/>
            <p:cNvSpPr/>
            <p:nvPr/>
          </p:nvSpPr>
          <p:spPr>
            <a:xfrm>
              <a:off x="3996893" y="2668342"/>
              <a:ext cx="45719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5140" name="Picture 20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2842559"/>
            <a:ext cx="1065736" cy="932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41" name="Picture 21"/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0" t="50000" r="73093" b="6485"/>
          <a:stretch/>
        </p:blipFill>
        <p:spPr bwMode="auto">
          <a:xfrm>
            <a:off x="5686256" y="2494691"/>
            <a:ext cx="1303808" cy="14666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42" name="Picture 2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1033" y="2361146"/>
            <a:ext cx="1885864" cy="1798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43" name="Picture 23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8571" y="2324632"/>
            <a:ext cx="212725" cy="360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44" name="Picture 24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2823" y="2302582"/>
            <a:ext cx="212725" cy="360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45" name="Picture 25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1287" y="2297155"/>
            <a:ext cx="212725" cy="360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46" name="Picture 26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6738" y="2314510"/>
            <a:ext cx="212725" cy="360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47" name="Picture 27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4012" y="2302582"/>
            <a:ext cx="212725" cy="360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48" name="Picture 28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1324" y="2302582"/>
            <a:ext cx="212725" cy="360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49" name="Picture 29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7910" y="2296594"/>
            <a:ext cx="212725" cy="360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50" name="Picture 30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4049" y="2296594"/>
            <a:ext cx="212725" cy="360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51" name="Picture 31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65104"/>
            <a:ext cx="9144000" cy="12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52" name="Picture 32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073" y="4739477"/>
            <a:ext cx="1852613" cy="1852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53" name="Picture 33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2998" y="4602197"/>
            <a:ext cx="212725" cy="360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54" name="Picture 34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8599" y="4621876"/>
            <a:ext cx="212725" cy="360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55" name="Picture 35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1569" y="4740786"/>
            <a:ext cx="1858963" cy="1658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56" name="Picture 36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6547" y="4740786"/>
            <a:ext cx="2228052" cy="17093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57" name="Picture 37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8973" y="4845438"/>
            <a:ext cx="2063197" cy="1482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58" name="Picture 38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747" y="4611063"/>
            <a:ext cx="212725" cy="360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59" name="Picture 39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9137" y="4611063"/>
            <a:ext cx="212725" cy="360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61" name="Picture 41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58154"/>
            <a:ext cx="9144000" cy="12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99" r="42261" b="50000"/>
          <a:stretch/>
        </p:blipFill>
        <p:spPr bwMode="auto">
          <a:xfrm>
            <a:off x="7147688" y="2510267"/>
            <a:ext cx="1732553" cy="1523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7327" y="194319"/>
            <a:ext cx="2159570" cy="184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6547" y="4705693"/>
            <a:ext cx="2228052" cy="184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6913" y="2351386"/>
            <a:ext cx="1976686" cy="184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22172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248495" y="385205"/>
            <a:ext cx="1593114" cy="1825642"/>
            <a:chOff x="1408992" y="1340767"/>
            <a:chExt cx="2235357" cy="2833667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843" r="16786" b="4020"/>
            <a:stretch/>
          </p:blipFill>
          <p:spPr bwMode="auto">
            <a:xfrm>
              <a:off x="1537253" y="1340767"/>
              <a:ext cx="2107096" cy="283366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" name="Прямоугольник 3"/>
            <p:cNvSpPr/>
            <p:nvPr/>
          </p:nvSpPr>
          <p:spPr>
            <a:xfrm rot="19307893">
              <a:off x="1408992" y="3242308"/>
              <a:ext cx="559046" cy="39298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5256" y="984171"/>
            <a:ext cx="2594830" cy="1055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8" y="2925167"/>
            <a:ext cx="1087581" cy="1331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396" y="2690335"/>
            <a:ext cx="213752" cy="3556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914" y="2697896"/>
            <a:ext cx="205909" cy="3426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2930" b="89844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784" r="25674"/>
          <a:stretch/>
        </p:blipFill>
        <p:spPr bwMode="auto">
          <a:xfrm>
            <a:off x="937148" y="2969169"/>
            <a:ext cx="1170311" cy="1500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3814" y="3255306"/>
            <a:ext cx="1264529" cy="927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637" t="2538" r="13673" b="57562"/>
          <a:stretch/>
        </p:blipFill>
        <p:spPr bwMode="auto">
          <a:xfrm>
            <a:off x="3525256" y="2759923"/>
            <a:ext cx="1512168" cy="14087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263" b="46842" l="77542" r="96813">
                        <a14:foregroundMark x1="91806" y1="27105" x2="91806" y2="27105"/>
                        <a14:foregroundMark x1="92109" y1="27368" x2="89833" y2="18158"/>
                        <a14:foregroundMark x1="89530" y1="8421" x2="86646" y2="4211"/>
                        <a14:foregroundMark x1="85432" y1="20263" x2="82094" y2="27895"/>
                        <a14:foregroundMark x1="83460" y1="30263" x2="81032" y2="35000"/>
                        <a14:foregroundMark x1="81791" y1="39474" x2="85584" y2="40526"/>
                        <a14:foregroundMark x1="91047" y1="39737" x2="88923" y2="40000"/>
                        <a14:foregroundMark x1="91806" y1="38158" x2="93323" y2="33684"/>
                        <a14:foregroundMark x1="93475" y1="31842" x2="93475" y2="30263"/>
                        <a14:foregroundMark x1="94082" y1="30000" x2="91351" y2="2368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7823" r="3341" b="53464"/>
          <a:stretch/>
        </p:blipFill>
        <p:spPr bwMode="auto">
          <a:xfrm>
            <a:off x="5093268" y="2868162"/>
            <a:ext cx="967089" cy="146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6489" y="2736254"/>
            <a:ext cx="213752" cy="3556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2595" y="2722647"/>
            <a:ext cx="212725" cy="354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9870" y="2725656"/>
            <a:ext cx="212725" cy="354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7335" y="2792163"/>
            <a:ext cx="212725" cy="354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1" name="Picture 17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2973" y="2817484"/>
            <a:ext cx="212725" cy="354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2" name="Picture 18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7424" y="2679255"/>
            <a:ext cx="212725" cy="354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3" name="Picture 19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7632" y="2752833"/>
            <a:ext cx="212725" cy="354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" name="Picture 18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0149" y="2692191"/>
            <a:ext cx="212725" cy="354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" name="Picture 19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0983" y="2747308"/>
            <a:ext cx="212725" cy="354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8" name="Прямоугольник 47"/>
          <p:cNvSpPr/>
          <p:nvPr/>
        </p:nvSpPr>
        <p:spPr>
          <a:xfrm>
            <a:off x="6898677" y="4829896"/>
            <a:ext cx="2067677" cy="1572154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рямоугольник 48"/>
          <p:cNvSpPr/>
          <p:nvPr/>
        </p:nvSpPr>
        <p:spPr>
          <a:xfrm>
            <a:off x="6898677" y="548680"/>
            <a:ext cx="2067677" cy="1572154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2437734"/>
            <a:ext cx="9144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>
            <a:off x="0" y="4584727"/>
            <a:ext cx="9144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47" name="Picture 23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6601" y="2736254"/>
            <a:ext cx="1383084" cy="170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8" name="Picture 24"/>
          <p:cNvPicPr>
            <a:picLocks noChangeAspect="1" noChangeArrowheads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138"/>
          <a:stretch/>
        </p:blipFill>
        <p:spPr bwMode="auto">
          <a:xfrm>
            <a:off x="7719711" y="2786007"/>
            <a:ext cx="1234173" cy="15474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9" name="Picture 25"/>
          <p:cNvPicPr>
            <a:picLocks noChangeAspect="1" noChangeArrowheads="1"/>
          </p:cNvPicPr>
          <p:nvPr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03" t="6828" r="13763" b="5107"/>
          <a:stretch/>
        </p:blipFill>
        <p:spPr bwMode="auto">
          <a:xfrm>
            <a:off x="7065304" y="611142"/>
            <a:ext cx="1734422" cy="14472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171" y="4660101"/>
            <a:ext cx="2097829" cy="2097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231" y="4831661"/>
            <a:ext cx="2605671" cy="1737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8248" y="4829896"/>
            <a:ext cx="212725" cy="354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0973" y="4829895"/>
            <a:ext cx="212725" cy="354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4829894"/>
            <a:ext cx="212725" cy="354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8275" y="4831661"/>
            <a:ext cx="212725" cy="354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6886" y="5008668"/>
            <a:ext cx="1931580" cy="1277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2304" y="517473"/>
            <a:ext cx="212725" cy="360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0640" y="519349"/>
            <a:ext cx="212725" cy="360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9902" y="517473"/>
            <a:ext cx="212725" cy="360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8343" y="517473"/>
            <a:ext cx="212725" cy="360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BEBA8EAE-BF5A-486C-A8C5-ECC9F3942E4B}">
                <a14:imgProps xmlns:a14="http://schemas.microsoft.com/office/drawing/2010/main">
                  <a14:imgLayer r:embed="rId2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0357" y="3056570"/>
            <a:ext cx="1522103" cy="12690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7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8426" y="2783899"/>
            <a:ext cx="212725" cy="354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8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1151" y="2792163"/>
            <a:ext cx="212725" cy="354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9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3876" y="2789424"/>
            <a:ext cx="212725" cy="354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10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011" y="2792163"/>
            <a:ext cx="212725" cy="354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11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1408" y="488569"/>
            <a:ext cx="2208277" cy="17222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12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6601" y="2670216"/>
            <a:ext cx="1383084" cy="1775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13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7708" y="4779468"/>
            <a:ext cx="2201977" cy="17893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88181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единительная линия 4"/>
          <p:cNvCxnSpPr/>
          <p:nvPr/>
        </p:nvCxnSpPr>
        <p:spPr>
          <a:xfrm>
            <a:off x="4572000" y="0"/>
            <a:ext cx="0" cy="724542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01" r="9074"/>
          <a:stretch/>
        </p:blipFill>
        <p:spPr bwMode="auto">
          <a:xfrm>
            <a:off x="5220072" y="420848"/>
            <a:ext cx="3384375" cy="27780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009" y="401758"/>
            <a:ext cx="3744548" cy="2649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38" b="5532"/>
          <a:stretch/>
        </p:blipFill>
        <p:spPr bwMode="auto">
          <a:xfrm>
            <a:off x="478781" y="484373"/>
            <a:ext cx="3732776" cy="22270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39" t="10716" r="6866" b="8065"/>
          <a:stretch/>
        </p:blipFill>
        <p:spPr bwMode="auto">
          <a:xfrm>
            <a:off x="908786" y="398997"/>
            <a:ext cx="2860993" cy="26399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63" t="13933" r="9854" b="16205"/>
          <a:stretch/>
        </p:blipFill>
        <p:spPr bwMode="auto">
          <a:xfrm>
            <a:off x="5692058" y="506587"/>
            <a:ext cx="2912389" cy="2695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73" r="23152" b="10894"/>
          <a:stretch/>
        </p:blipFill>
        <p:spPr bwMode="auto">
          <a:xfrm>
            <a:off x="971599" y="401758"/>
            <a:ext cx="2695113" cy="26344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6638" y="562776"/>
            <a:ext cx="3071212" cy="23124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77016" y="359791"/>
            <a:ext cx="2736305" cy="2718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4811" y="707359"/>
            <a:ext cx="1994138" cy="22518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654" y="545607"/>
            <a:ext cx="3184906" cy="24905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58"/>
          <a:stretch/>
        </p:blipFill>
        <p:spPr bwMode="auto">
          <a:xfrm>
            <a:off x="5279342" y="562776"/>
            <a:ext cx="3553926" cy="25279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8217" y="399708"/>
            <a:ext cx="2478495" cy="27260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29" b="13728"/>
          <a:stretch/>
        </p:blipFill>
        <p:spPr bwMode="auto">
          <a:xfrm>
            <a:off x="5460838" y="524381"/>
            <a:ext cx="3190934" cy="26764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1961" y="315254"/>
            <a:ext cx="2946048" cy="28074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4"/>
          <p:cNvPicPr>
            <a:picLocks noChangeAspect="1" noChangeArrowheads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87" t="4389" r="19299" b="5724"/>
          <a:stretch/>
        </p:blipFill>
        <p:spPr bwMode="auto">
          <a:xfrm>
            <a:off x="6074504" y="562776"/>
            <a:ext cx="2033289" cy="23615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5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7344" y="339615"/>
            <a:ext cx="2232248" cy="26316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6039" y="562776"/>
            <a:ext cx="3585733" cy="25599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351" y="430344"/>
            <a:ext cx="3096658" cy="2376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1720" y="427013"/>
            <a:ext cx="2880320" cy="28125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525" y="373431"/>
            <a:ext cx="2772796" cy="2763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 rotWithShape="1">
          <a:blip r:embed="rId22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backgroundRemoval t="0" b="90000" l="167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0533" b="10379"/>
          <a:stretch/>
        </p:blipFill>
        <p:spPr bwMode="auto">
          <a:xfrm>
            <a:off x="5119751" y="524381"/>
            <a:ext cx="3387149" cy="2678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55"/>
          <a:stretch/>
        </p:blipFill>
        <p:spPr bwMode="auto">
          <a:xfrm>
            <a:off x="107504" y="253851"/>
            <a:ext cx="4428921" cy="29450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9751" y="524381"/>
            <a:ext cx="3742909" cy="22720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6">
            <a:extLst>
              <a:ext uri="{BEBA8EAE-BF5A-486C-A8C5-ECC9F3942E4B}">
                <a14:imgProps xmlns:a14="http://schemas.microsoft.com/office/drawing/2010/main">
                  <a14:imgLayer r:embed="rId27">
                    <a14:imgEffect>
                      <a14:backgroundRemoval t="0" b="85408" l="0" r="100000">
                        <a14:foregroundMark x1="7488" y1="16867" x2="7488" y2="16867"/>
                        <a14:foregroundMark x1="19526" y1="15930" x2="7773" y2="34003"/>
                        <a14:foregroundMark x1="8910" y1="38153" x2="10047" y2="1473"/>
                        <a14:foregroundMark x1="18768" y1="10174" x2="37820" y2="937"/>
                        <a14:foregroundMark x1="42559" y1="2945" x2="94502" y2="2410"/>
                        <a14:foregroundMark x1="91185" y1="8166" x2="98483" y2="27711"/>
                        <a14:foregroundMark x1="97062" y1="36011" x2="97441" y2="49531"/>
                        <a14:foregroundMark x1="96682" y1="60776" x2="92322" y2="77912"/>
                        <a14:foregroundMark x1="89384" y1="78849" x2="77346" y2="79384"/>
                        <a14:foregroundMark x1="98104" y1="80455" x2="73649" y2="82062"/>
                        <a14:foregroundMark x1="59336" y1="81526" x2="94882" y2="82999"/>
                        <a14:foregroundMark x1="4929" y1="10174" x2="2654" y2="75770"/>
                        <a14:foregroundMark x1="3412" y1="75770" x2="67014" y2="71218"/>
                        <a14:foregroundMark x1="22085" y1="55689" x2="11090" y2="56760"/>
                        <a14:foregroundMark x1="6730" y1="79384" x2="22464" y2="74297"/>
                        <a14:foregroundMark x1="21706" y1="79384" x2="31185" y2="78849"/>
                        <a14:foregroundMark x1="3033" y1="80455" x2="3033" y2="80455"/>
                        <a14:foregroundMark x1="11090" y1="79920" x2="11090" y2="79920"/>
                        <a14:foregroundMark x1="19526" y1="80991" x2="19526" y2="80991"/>
                        <a14:foregroundMark x1="12891" y1="82062" x2="12891" y2="82062"/>
                        <a14:foregroundMark x1="6351" y1="80991" x2="6351" y2="80991"/>
                        <a14:foregroundMark x1="45498" y1="82062" x2="45498" y2="82062"/>
                        <a14:foregroundMark x1="59052" y1="80991" x2="56777" y2="83534"/>
                        <a14:foregroundMark x1="60474" y1="80991" x2="74028" y2="84070"/>
                        <a14:foregroundMark x1="62654" y1="82463" x2="62654" y2="82463"/>
                        <a14:foregroundMark x1="97820" y1="81526" x2="97820" y2="81526"/>
                        <a14:foregroundMark x1="27962" y1="82062" x2="27962" y2="82062"/>
                        <a14:foregroundMark x1="4550" y1="82463" x2="30806" y2="82463"/>
                        <a14:foregroundMark x1="3791" y1="82999" x2="13649" y2="80455"/>
                        <a14:foregroundMark x1="1896" y1="82865" x2="43791" y2="84203"/>
                        <a14:foregroundMark x1="44739" y1="83133" x2="98863" y2="83400"/>
                        <a14:foregroundMark x1="45972" y1="83400" x2="50521" y2="85408"/>
                        <a14:backgroundMark x1="17725" y1="83936" x2="17725" y2="83936"/>
                        <a14:backgroundMark x1="17915" y1="85141" x2="17915" y2="85141"/>
                        <a14:backgroundMark x1="14408" y1="93173" x2="16967" y2="83400"/>
                        <a14:backgroundMark x1="17346" y1="85408" x2="17915" y2="82865"/>
                        <a14:backgroundMark x1="14976" y1="90629" x2="17346" y2="82329"/>
                        <a14:backgroundMark x1="17346" y1="82062" x2="17536" y2="85676"/>
                        <a14:backgroundMark x1="18483" y1="83668" x2="15545" y2="84605"/>
                        <a14:backgroundMark x1="16114" y1="83133" x2="20853" y2="82865"/>
                        <a14:backgroundMark x1="18389" y1="83668" x2="18389" y2="83668"/>
                        <a14:backgroundMark x1="18199" y1="83400" x2="17251" y2="8487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854" t="3117" r="3463" b="15241"/>
          <a:stretch/>
        </p:blipFill>
        <p:spPr bwMode="auto">
          <a:xfrm>
            <a:off x="4660489" y="332656"/>
            <a:ext cx="4483511" cy="30012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76500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3.7037E-7 L 0.00017 0.4583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29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0.10046 L -3.33333E-6 0.4553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77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4.44444E-6 L 0.00225 0.42778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213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4.44444E-6 L -0.00052 0.42778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" y="213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1.11111E-6 L -0.00504 0.41736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0" y="20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4.44444E-6 L -0.00173 0.45301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" y="226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4.44444E-6 L 0.00504 0.4382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3" y="218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4.81481E-6 L 0.00243 0.46851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" y="234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3.7037E-7 L 0.00555 0.45301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8" y="226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2.96296E-6 L 0.00156 0.4331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" y="216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2.96296E-6 L 0.00799 0.44908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9" y="224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0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1.11111E-6 L 0.004 0.45671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" y="228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3.7037E-7 L 0.00174 0.43958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" y="219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4.44444E-6 L 0.00504 0.44885 " pathEditMode="relative" rAng="0" ptsTypes="AA">
                                      <p:cBhvr>
                                        <p:cTn id="5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3" y="224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1.11111E-6 L 0.00625 0.42153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3" y="210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4.81481E-6 L -0.00399 0.45416 " pathEditMode="relative" rAng="0" ptsTypes="AA">
                                      <p:cBhvr>
                                        <p:cTn id="6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8" y="227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2.22222E-6 L 0.00399 0.42801 " pathEditMode="relative" rAng="0" ptsTypes="AA">
                                      <p:cBhvr>
                                        <p:cTn id="7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" y="213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3.33333E-6 L 0.00034 0.44537 " pathEditMode="relative" rAng="0" ptsTypes="AA">
                                      <p:cBhvr>
                                        <p:cTn id="7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222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0 L 0.00208 0.45185 " pathEditMode="relative" rAng="0" ptsTypes="AA">
                                      <p:cBhvr>
                                        <p:cTn id="79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225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1.11111E-6 L 0.00625 0.45324 " pathEditMode="relative" rAng="0" ptsTypes="AA">
                                      <p:cBhvr>
                                        <p:cTn id="83" dur="2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3" y="226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3.7037E-7 L 0.01893 0.45741 " pathEditMode="relative" rAng="0" ptsTypes="AA">
                                      <p:cBhvr>
                                        <p:cTn id="87" dur="2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8" y="228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7.40741E-7 L 0.00694 0.42778 " pathEditMode="relative" rAng="0" ptsTypes="AA">
                                      <p:cBhvr>
                                        <p:cTn id="9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7" y="213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7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10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8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10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9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5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9" fill="hold">
                      <p:stCondLst>
                        <p:cond delay="0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6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5" fill="hold">
                      <p:stCondLst>
                        <p:cond delay="0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>
                      <p:stCondLst>
                        <p:cond delay="0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7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7" fill="hold">
                      <p:stCondLst>
                        <p:cond delay="0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82" restart="whenNotActive" fill="hold" evtFilter="cancelBubble" nodeType="interactiveSeq">
                <p:stCondLst>
                  <p:cond evt="onClick" delay="0">
                    <p:tgtEl>
                      <p:spTgt spid="10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3" fill="hold">
                      <p:stCondLst>
                        <p:cond delay="0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0"/>
                  </p:tgtEl>
                </p:cond>
              </p:nextCondLst>
            </p:seq>
            <p:seq concurrent="1" nextAc="seek">
              <p:cTn id="188" restart="whenNotActive" fill="hold" evtFilter="cancelBubble" nodeType="interactiveSeq">
                <p:stCondLst>
                  <p:cond evt="onClick" delay="0">
                    <p:tgtEl>
                      <p:spTgt spid="10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9" fill="hold">
                      <p:stCondLst>
                        <p:cond delay="0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2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2"/>
                  </p:tgtEl>
                </p:cond>
              </p:nextCondLst>
            </p:seq>
            <p:seq concurrent="1" nextAc="seek">
              <p:cTn id="194" restart="whenNotActive" fill="hold" evtFilter="cancelBubble" nodeType="interactiveSeq">
                <p:stCondLst>
                  <p:cond evt="onClick" delay="0">
                    <p:tgtEl>
                      <p:spTgt spid="10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5" fill="hold">
                      <p:stCondLst>
                        <p:cond delay="0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8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1"/>
                  </p:tgtEl>
                </p:cond>
              </p:nextCondLst>
            </p:seq>
            <p:seq concurrent="1" nextAc="seek">
              <p:cTn id="200" restart="whenNotActive" fill="hold" evtFilter="cancelBubble" nodeType="interactiveSeq">
                <p:stCondLst>
                  <p:cond evt="onClick" delay="0">
                    <p:tgtEl>
                      <p:spTgt spid="10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1" fill="hold">
                      <p:stCondLst>
                        <p:cond delay="0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3"/>
                  </p:tgtEl>
                </p:cond>
              </p:nextCondLst>
            </p:seq>
            <p:seq concurrent="1" nextAc="seek">
              <p:cTn id="206" restart="whenNotActive" fill="hold" evtFilter="cancelBubble" nodeType="interactiveSeq">
                <p:stCondLst>
                  <p:cond evt="onClick" delay="0">
                    <p:tgtEl>
                      <p:spTgt spid="10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7" fill="hold">
                      <p:stCondLst>
                        <p:cond delay="0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0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4"/>
                  </p:tgtEl>
                </p:cond>
              </p:nextCondLst>
            </p:seq>
            <p:seq concurrent="1" nextAc="seek">
              <p:cTn id="21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3" fill="hold">
                      <p:stCondLst>
                        <p:cond delay="0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1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9" fill="hold">
                      <p:stCondLst>
                        <p:cond delay="0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324</TotalTime>
  <Words>1</Words>
  <Application>Microsoft Office PowerPoint</Application>
  <PresentationFormat>Экран (4:3)</PresentationFormat>
  <Paragraphs>1</Paragraphs>
  <Slides>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Артём Сорокин</dc:creator>
  <cp:lastModifiedBy>Артём Сорокин</cp:lastModifiedBy>
  <cp:revision>28</cp:revision>
  <dcterms:created xsi:type="dcterms:W3CDTF">2024-05-13T12:32:09Z</dcterms:created>
  <dcterms:modified xsi:type="dcterms:W3CDTF">2024-06-06T22:58:52Z</dcterms:modified>
</cp:coreProperties>
</file>