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0E411DED-4A20-4790-BC09-EE8C53412F5A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C686C43-C2AC-4B37-98D6-8F2C86E5EC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911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11DED-4A20-4790-BC09-EE8C53412F5A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86C43-C2AC-4B37-98D6-8F2C86E5EC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220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11DED-4A20-4790-BC09-EE8C53412F5A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86C43-C2AC-4B37-98D6-8F2C86E5EC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632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11DED-4A20-4790-BC09-EE8C53412F5A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86C43-C2AC-4B37-98D6-8F2C86E5EC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645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E411DED-4A20-4790-BC09-EE8C53412F5A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8C686C43-C2AC-4B37-98D6-8F2C86E5EC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7819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11DED-4A20-4790-BC09-EE8C53412F5A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86C43-C2AC-4B37-98D6-8F2C86E5EC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399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11DED-4A20-4790-BC09-EE8C53412F5A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86C43-C2AC-4B37-98D6-8F2C86E5EC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999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11DED-4A20-4790-BC09-EE8C53412F5A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86C43-C2AC-4B37-98D6-8F2C86E5EC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222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11DED-4A20-4790-BC09-EE8C53412F5A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86C43-C2AC-4B37-98D6-8F2C86E5EC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487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11DED-4A20-4790-BC09-EE8C53412F5A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686C43-C2AC-4B37-98D6-8F2C86E5EC1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60528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0E411DED-4A20-4790-BC09-EE8C53412F5A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686C43-C2AC-4B37-98D6-8F2C86E5EC1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53436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E411DED-4A20-4790-BC09-EE8C53412F5A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8C686C43-C2AC-4B37-98D6-8F2C86E5EC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485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C161D2-924B-3EDA-AED6-E3B543F922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</a:t>
            </a:r>
            <a:r>
              <a:rPr lang="ru-RU" sz="4800" dirty="0"/>
              <a:t>лаки ( </a:t>
            </a:r>
            <a:r>
              <a:rPr lang="ru-RU" dirty="0"/>
              <a:t>М</a:t>
            </a:r>
            <a:r>
              <a:rPr lang="ru-RU" sz="4800" dirty="0"/>
              <a:t>ятликовые)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293F75A-C372-891E-7EB1-092206B921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Биология (Ботаника)</a:t>
            </a:r>
          </a:p>
        </p:txBody>
      </p:sp>
    </p:spTree>
    <p:extLst>
      <p:ext uri="{BB962C8B-B14F-4D97-AF65-F5344CB8AC3E}">
        <p14:creationId xmlns:p14="http://schemas.microsoft.com/office/powerpoint/2010/main" val="510428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58AB9B0-CF1E-2BB8-4BEB-B72D833E051F}"/>
              </a:ext>
            </a:extLst>
          </p:cNvPr>
          <p:cNvSpPr txBox="1"/>
          <p:nvPr/>
        </p:nvSpPr>
        <p:spPr>
          <a:xfrm>
            <a:off x="6352162" y="1285408"/>
            <a:ext cx="482248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Просо</a:t>
            </a:r>
            <a:r>
              <a:rPr lang="ru-RU" dirty="0"/>
              <a:t> - это хлебный злак, из зерен которого делают пшено. Потребление и производство проса. Представителем семейства Злаки (Мятликовые) является такая широко распространенная сельскохозяйственная культура, как просо. Оно является ценной крупяной культурой. Зерно проса называется пшеном. Оно используется для приготовления супов, каш и других кулинарных изделий. Пшено является хорошим кормом для домашних птиц и свиней.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769CA4-6E4C-2989-7E1C-457A0C689F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91" y="1175426"/>
            <a:ext cx="5559409" cy="408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58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48A382-578D-9296-0F3C-09FA27D61E82}"/>
              </a:ext>
            </a:extLst>
          </p:cNvPr>
          <p:cNvSpPr txBox="1"/>
          <p:nvPr/>
        </p:nvSpPr>
        <p:spPr>
          <a:xfrm>
            <a:off x="6621293" y="1720840"/>
            <a:ext cx="509486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Бамбук</a:t>
            </a:r>
            <a:r>
              <a:rPr lang="ru-RU" dirty="0"/>
              <a:t> – это самое высокое на Земле травянистое растение. Его родственниками являются рожь, пшеница, кукуруза. Стебель бамбука – это огромная соломина. Внутри он пустой. В высоту может быть с пятнадцатиэтажный дом.</a:t>
            </a:r>
          </a:p>
          <a:p>
            <a:r>
              <a:rPr lang="ru-RU" dirty="0"/>
              <a:t>Бамбук растёт очень быстро. За два дня он достигает человеческого роста.</a:t>
            </a:r>
          </a:p>
          <a:p>
            <a:r>
              <a:rPr lang="ru-RU" dirty="0"/>
              <a:t>Цветёт бамбук редко, один раз в тридцать или даже сто лет. А после цветения погибает.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17E7C8D-EEBF-F992-ED00-1191EA5A9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492" y="1417733"/>
            <a:ext cx="6033801" cy="402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65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C42F068-7FE5-DB35-3A48-0091F5E1839B}"/>
              </a:ext>
            </a:extLst>
          </p:cNvPr>
          <p:cNvSpPr txBox="1"/>
          <p:nvPr/>
        </p:nvSpPr>
        <p:spPr>
          <a:xfrm>
            <a:off x="955742" y="1375268"/>
            <a:ext cx="4637662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Сахарный тростник</a:t>
            </a:r>
            <a:r>
              <a:rPr lang="ru-RU" dirty="0"/>
              <a:t> используется для производства сахара, этанола и биотоплива. Из стеблей делают циновки, ширмы, соломенные крыши. Молодые нераскрывшиеся цветоносы едят сырыми, готовят на пару, жарят и др.</a:t>
            </a:r>
          </a:p>
          <a:p>
            <a:endParaRPr lang="ru-RU" dirty="0"/>
          </a:p>
          <a:p>
            <a:r>
              <a:rPr lang="ru-RU" dirty="0"/>
              <a:t>В мировом производстве сахара на сахарный тростник приходится около 65 %. Сахарный тростник является одной из базовых экспортных статей для многих стран мира.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A8BE5A-F30C-DD21-15D9-8F78990C7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5416" y="1301796"/>
            <a:ext cx="4400652" cy="425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738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E253F3-E664-C428-85C3-EC3C573C7E6C}"/>
              </a:ext>
            </a:extLst>
          </p:cNvPr>
          <p:cNvSpPr txBox="1"/>
          <p:nvPr/>
        </p:nvSpPr>
        <p:spPr>
          <a:xfrm>
            <a:off x="1237844" y="1720840"/>
            <a:ext cx="423882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Ковыль</a:t>
            </a:r>
            <a:r>
              <a:rPr lang="ru-RU" dirty="0"/>
              <a:t> считается типичным растением русской степи, но из-за столетий активного использования земель (масштабных распашек, применения едких удобрений) стал редким, даже исчезающим видом. Описание ковыля проще найти в специализированных справочниках или встретить в рифмованных строчках русских поэтов, нежели в живой природе.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95233F-A9D9-CF27-9087-133E71C49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5290" y="1536967"/>
            <a:ext cx="6034391" cy="378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736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836DE83-E562-5B2A-1C62-DB9BE614D061}"/>
              </a:ext>
            </a:extLst>
          </p:cNvPr>
          <p:cNvSpPr txBox="1"/>
          <p:nvPr/>
        </p:nvSpPr>
        <p:spPr>
          <a:xfrm>
            <a:off x="848737" y="2136338"/>
            <a:ext cx="4696029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Травянистое многолетнее растение </a:t>
            </a:r>
            <a:r>
              <a:rPr lang="ru-RU" b="1" dirty="0" err="1"/>
              <a:t>кортадерия</a:t>
            </a:r>
            <a:r>
              <a:rPr lang="ru-RU" dirty="0"/>
              <a:t> внешне очень похоже на прорастающие злаки. Оно широко используется садоводами в качестве декоративного растения для сада. Этот многолетник является частью семейства Злаковые, при этом во время цветения на нем формируются пышные </a:t>
            </a:r>
            <a:r>
              <a:rPr lang="ru-RU" dirty="0" err="1"/>
              <a:t>метелковидные</a:t>
            </a:r>
            <a:r>
              <a:rPr lang="ru-RU" dirty="0"/>
              <a:t> соцветия.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4C539E-2804-2345-671E-1995574D26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0136" y="1386860"/>
            <a:ext cx="5875506" cy="370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154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C77BB5-7083-B27C-CC19-CB90F5D30461}"/>
              </a:ext>
            </a:extLst>
          </p:cNvPr>
          <p:cNvSpPr txBox="1"/>
          <p:nvPr/>
        </p:nvSpPr>
        <p:spPr>
          <a:xfrm>
            <a:off x="2762654" y="1215958"/>
            <a:ext cx="753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/>
              <a:t>Спасибо за 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B747E5-78D1-CDA0-6B35-E8A9BB409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017" y="2594042"/>
            <a:ext cx="3048000" cy="304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2A75C47-1D1F-EB27-7869-B7C47869E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955" y="2594042"/>
            <a:ext cx="3048000" cy="304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807669F-A67C-6880-D4D6-486D7A3A27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5893" y="2594042"/>
            <a:ext cx="3047999" cy="299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90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082651-19BC-5A69-567F-EEC19716A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14544"/>
            <a:ext cx="10058400" cy="1371600"/>
          </a:xfrm>
        </p:spPr>
        <p:txBody>
          <a:bodyPr>
            <a:normAutofit/>
          </a:bodyPr>
          <a:lstStyle/>
          <a:p>
            <a:r>
              <a:rPr lang="ru-RU" sz="1800" dirty="0"/>
              <a:t> Злаки (Мятликовые) - семейство однодольных растений, к которому относятся такие известные и давно используемые в хозяйстве растения, как пшеница, рожь, овёс, рис, кукуруза, ячмень, просо, бамбук, сахарный тростник.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26B4A8-C44A-D434-71F0-747791ECEB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0613" y="2311536"/>
            <a:ext cx="5625830" cy="3931920"/>
          </a:xfrm>
        </p:spPr>
        <p:txBody>
          <a:bodyPr/>
          <a:lstStyle/>
          <a:p>
            <a:r>
              <a:rPr lang="ru-RU" dirty="0"/>
              <a:t>Злаки распространены на всех континентах. Даже в Антарктиде встречаются 2 вида злаков — щучка антарктическая (луговик антарктический) и обнаруженный недавно заносный вид — мятлик однолетний.</a:t>
            </a:r>
          </a:p>
          <a:p>
            <a:endParaRPr lang="ru-RU" dirty="0"/>
          </a:p>
          <a:p>
            <a:r>
              <a:rPr lang="ru-RU" dirty="0"/>
              <a:t>Злаки составляют значительную часть </a:t>
            </a:r>
            <a:r>
              <a:rPr lang="ru-RU" dirty="0" err="1"/>
              <a:t>фитомассы</a:t>
            </a:r>
            <a:r>
              <a:rPr lang="ru-RU" dirty="0"/>
              <a:t> во многих биоценозах, а в степях и саваннах — подавляющую часть.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7A026B-6B02-DAD6-3C1A-FAD34D379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630" y="1935804"/>
            <a:ext cx="4824552" cy="319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39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E35726-A063-C7A3-94D8-E41FAF815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3"/>
            <a:ext cx="10058400" cy="1730955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   Жизненные формы злаков разнообразны — кустарники, многолетние и однолетние травы.      Среди злаковых нет эпифитов, сапрофитов и паразитов. </a:t>
            </a:r>
            <a:br>
              <a:rPr lang="ru-RU" sz="1800" dirty="0"/>
            </a:br>
            <a:r>
              <a:rPr lang="ru-RU" sz="1800" dirty="0"/>
              <a:t>Группа многолетних злаков наиболее разнообразна. Среди них есть растения дерновинные, длиннокорневищные, </a:t>
            </a:r>
            <a:r>
              <a:rPr lang="ru-RU" sz="1800" dirty="0" err="1"/>
              <a:t>столонообразующие</a:t>
            </a:r>
            <a:r>
              <a:rPr lang="ru-RU" sz="1800" dirty="0"/>
              <a:t>. В каждой из указанных групп можно выделить несколько подгрупп, различающихся деталями строения надземных и подземных побегов растения. Например, дерновинные злаки в зависимости от типа возобновления побегов — вневлагалищного или внутривлагалищного — подразделяются на </a:t>
            </a:r>
            <a:r>
              <a:rPr lang="ru-RU" sz="1800" dirty="0" err="1"/>
              <a:t>рыхлодерновинные</a:t>
            </a:r>
            <a:r>
              <a:rPr lang="ru-RU" sz="1800" dirty="0"/>
              <a:t> и </a:t>
            </a:r>
            <a:r>
              <a:rPr lang="ru-RU" sz="1800" dirty="0" err="1"/>
              <a:t>плотнодерновинные</a:t>
            </a:r>
            <a:r>
              <a:rPr lang="ru-RU" sz="1800" dirty="0"/>
              <a:t>, соответственно.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04ED4A-695F-3ED2-EE1C-34336BABDF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538919"/>
            <a:ext cx="5110264" cy="2830749"/>
          </a:xfrm>
        </p:spPr>
        <p:txBody>
          <a:bodyPr>
            <a:normAutofit/>
          </a:bodyPr>
          <a:lstStyle/>
          <a:p>
            <a:r>
              <a:rPr lang="ru-RU" sz="1600" dirty="0"/>
              <a:t>Побеги злаков подразделяются на вегетативные и генеративные. Каждый из них может быть как однолетним, так и многолетним. Механизма вторичного утолщения стебля нет. Ветвление происходит в зоне кущения или в области соцветия. Стебли цилиндрические, членистые, в междоузлиях полые — соломины. Исключением являются несколько видов подсемейства бамбуковых, кукуруза и сахарный тростник.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31E5AC-2775-D968-E6E0-87D25AAD6D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2295160"/>
            <a:ext cx="4794858" cy="401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570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ED530A-8572-42C7-21B8-92B8AB367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/>
              <a:t>Плоды злаков — зерновки — содержат большое количество крахмала и протеина. Некоторые злаки содержат кумарины, значительно реже эфирные масла.</a:t>
            </a:r>
            <a:br>
              <a:rPr lang="ru-RU" sz="1800" dirty="0"/>
            </a:br>
            <a:br>
              <a:rPr lang="ru-RU" sz="1800" dirty="0"/>
            </a:br>
            <a:r>
              <a:rPr lang="ru-RU" sz="1800" dirty="0"/>
              <a:t>Злаки — важные кормовые и древнейшие пищевые культурные растения. Из них получают хлебопекарную муку, крупы, сахар (сахарный тростник), строительные материалы и волокна (бамбук, тростник). Дикорастущие злаки составляют основной корм домашнего скота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79AE9DB-266D-B4D6-9099-32D7194E85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6274" y="2121198"/>
            <a:ext cx="6699451" cy="437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389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195029-5696-3697-69BD-82339E845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 err="1"/>
              <a:t>Пшени́ца</a:t>
            </a:r>
            <a:r>
              <a:rPr lang="ru-RU" sz="1800" dirty="0"/>
              <a:t> — род травянистых, в основном однолетних, растений семейства Злаки, или Мятликовые, ведущая зерновая культура во многих странах.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FC4A72-320D-EC8D-E7C3-089F1CD6F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120"/>
            <a:ext cx="3699753" cy="2926080"/>
          </a:xfrm>
        </p:spPr>
        <p:txBody>
          <a:bodyPr/>
          <a:lstStyle/>
          <a:p>
            <a:r>
              <a:rPr lang="ru-RU" dirty="0"/>
              <a:t>Получаемая из зёрен пшеницы мука используется при выпекании хлеба, изготовлении макаронных и кондитерских изделий. Пшеница также используется как кормовая культура, входит в некоторые рецепты приготовления пива и водки, а также виски.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9F83EC-2BC0-645A-7B9E-8F1FEE761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9352" y="1768245"/>
            <a:ext cx="3580631" cy="23870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5B4EFA-73EA-B007-E751-61A265B6D2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9770" y="3687634"/>
            <a:ext cx="3699753" cy="231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88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B36539-8045-680F-AD9C-F7A045AD6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Овёс</a:t>
            </a:r>
            <a:r>
              <a:rPr lang="ru-RU" sz="1800" dirty="0"/>
              <a:t> — род однолетних травянистых растений семейства Злаки, или Мятликовые, включающий широко известный вид — овёс посевной, возделываемый в промышленных масштабах как пищевое и кормовое растение.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F38339-127C-3AD7-176E-74595DD93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03120"/>
            <a:ext cx="4225047" cy="393192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Овёс широко используется в пищевой промышленности. Растение отличается меньшей требовательностью к теплу и плодородию почвы, чем другие зерновые культуры, и хорошо переносит заморозки, овёс быстро развивает корневую систему, благодаря чему меньше других страдает от засухи. Ценность овса как продовольственной культуры определяет биохимический состав зерна, варьирующий в зависимости от вида растения.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D8AC2A-D739-841F-CCA0-89EB9A1EC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804" y="2014194"/>
            <a:ext cx="5897880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47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6A558A9-0905-F556-7494-548CFC9088F4}"/>
              </a:ext>
            </a:extLst>
          </p:cNvPr>
          <p:cNvSpPr txBox="1"/>
          <p:nvPr/>
        </p:nvSpPr>
        <p:spPr>
          <a:xfrm>
            <a:off x="663912" y="908341"/>
            <a:ext cx="404427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Рис</a:t>
            </a:r>
            <a:r>
              <a:rPr lang="ru-RU" dirty="0"/>
              <a:t> – это однолетнее злаковое растение, популярное в странах Азии. Считается, что это второй по распространению злак на планете (после кукурузы). Его выращивают на всех континентах, кроме Антарктиды. Существует более чем 40 тысяч сортов этого злака, но в качестве пищи чаще всего используют белый или нешлифованный продукт. Зависимо от способа обработки зерна варьируется его вкус. Поэтому для разных блюд применяют разные сорта риса.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10E087-0632-6F2D-EDE9-ADB427EA0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5463" y="942388"/>
            <a:ext cx="6791851" cy="4244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655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F8D4ED1-C9C6-09E5-6204-4A5E82B5566C}"/>
              </a:ext>
            </a:extLst>
          </p:cNvPr>
          <p:cNvSpPr txBox="1"/>
          <p:nvPr/>
        </p:nvSpPr>
        <p:spPr>
          <a:xfrm>
            <a:off x="634730" y="496114"/>
            <a:ext cx="5746615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Кукуруза</a:t>
            </a:r>
            <a:r>
              <a:rPr lang="ru-RU" dirty="0"/>
              <a:t> имеет хорошо развитую мочковатую корневую систему, проникающую на глубину 100–150 см. Стебель прямостоячий, до 4 м в высоту и 7 см в диаметре, без полости внутри. Листья крупные, линейно-ланцетные, до 10 см шириной и метр длиной.</a:t>
            </a:r>
          </a:p>
          <a:p>
            <a:endParaRPr lang="ru-RU" dirty="0"/>
          </a:p>
          <a:p>
            <a:r>
              <a:rPr lang="ru-RU" dirty="0"/>
              <a:t>Вегетационный период длится приблизительно 90–150 суток. Всходит кукуруза на 10–12 сутки после посева. Кукуруза является теплолюбивым растением. Оптимальная температура для её выращивания — 20–24 °С. Кроме того, кукуруза нуждается в хорошем солнечном освещении.</a:t>
            </a:r>
          </a:p>
          <a:p>
            <a:endParaRPr lang="ru-RU" dirty="0"/>
          </a:p>
          <a:p>
            <a:r>
              <a:rPr lang="ru-RU" dirty="0"/>
              <a:t>Кукуруза широко используется в кулинарии. Свежеубранные початки готовы к употреблению, но обычно их употребляют в отварном виде. Для длительного хранения их можно заморозить. Консервированные зёрна кукурузы используют для приготовления салатов, первых и вторых блюд.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05DFE0-0AF7-0141-2574-3EE06022BA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5352" y="916713"/>
            <a:ext cx="5068111" cy="506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383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913AFF8-BC5C-F369-62A8-7E738D1E3152}"/>
              </a:ext>
            </a:extLst>
          </p:cNvPr>
          <p:cNvSpPr txBox="1"/>
          <p:nvPr/>
        </p:nvSpPr>
        <p:spPr>
          <a:xfrm>
            <a:off x="975198" y="1232145"/>
            <a:ext cx="411236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Ячмень</a:t>
            </a:r>
            <a:r>
              <a:rPr lang="ru-RU" dirty="0"/>
              <a:t> является важной продовольственной, кормовой и технической культурой и имеет большое значение во многих странах мира. Ежегодно ячмень демонстрирует стабильные сборы зерна. </a:t>
            </a:r>
          </a:p>
          <a:p>
            <a:r>
              <a:rPr lang="ru-RU" dirty="0"/>
              <a:t>производства ячменя используется на фуражные цели, 20 % идёт на производство солода для пивоваренной промышленности и всего 5 % на производство пищевых продуктов.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77FDFA4-AEC0-A0A5-83D6-34E91129A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05" y="1039820"/>
            <a:ext cx="5811161" cy="435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501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56</TotalTime>
  <Words>983</Words>
  <Application>Microsoft Office PowerPoint</Application>
  <PresentationFormat>Широкоэкранный</PresentationFormat>
  <Paragraphs>31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Garamond</vt:lpstr>
      <vt:lpstr>Савон</vt:lpstr>
      <vt:lpstr>Злаки ( Мятликовые)</vt:lpstr>
      <vt:lpstr> Злаки (Мятликовые) - семейство однодольных растений, к которому относятся такие известные и давно используемые в хозяйстве растения, как пшеница, рожь, овёс, рис, кукуруза, ячмень, просо, бамбук, сахарный тростник.</vt:lpstr>
      <vt:lpstr>   Жизненные формы злаков разнообразны — кустарники, многолетние и однолетние травы.      Среди злаковых нет эпифитов, сапрофитов и паразитов.  Группа многолетних злаков наиболее разнообразна. Среди них есть растения дерновинные, длиннокорневищные, столонообразующие. В каждой из указанных групп можно выделить несколько подгрупп, различающихся деталями строения надземных и подземных побегов растения. Например, дерновинные злаки в зависимости от типа возобновления побегов — вневлагалищного или внутривлагалищного — подразделяются на рыхлодерновинные и плотнодерновинные, соответственно.</vt:lpstr>
      <vt:lpstr>Плоды злаков — зерновки — содержат большое количество крахмала и протеина. Некоторые злаки содержат кумарины, значительно реже эфирные масла.  Злаки — важные кормовые и древнейшие пищевые культурные растения. Из них получают хлебопекарную муку, крупы, сахар (сахарный тростник), строительные материалы и волокна (бамбук, тростник). Дикорастущие злаки составляют основной корм домашнего скота</vt:lpstr>
      <vt:lpstr>Пшени́ца — род травянистых, в основном однолетних, растений семейства Злаки, или Мятликовые, ведущая зерновая культура во многих странах.</vt:lpstr>
      <vt:lpstr>Овёс — род однолетних травянистых растений семейства Злаки, или Мятликовые, включающий широко известный вид — овёс посевной, возделываемый в промышленных масштабах как пищевое и кормовое растение.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Пользователь</dc:creator>
  <cp:lastModifiedBy>Пользователь</cp:lastModifiedBy>
  <cp:revision>1</cp:revision>
  <dcterms:created xsi:type="dcterms:W3CDTF">2024-06-06T22:13:57Z</dcterms:created>
  <dcterms:modified xsi:type="dcterms:W3CDTF">2024-06-06T23:10:08Z</dcterms:modified>
</cp:coreProperties>
</file>