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92837" y="1035844"/>
            <a:ext cx="7558326" cy="364712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7180"/>
              </a:lnSpc>
              <a:buNone/>
            </a:pPr>
            <a:r>
              <a:rPr lang="en-US" sz="574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Введение в жизнь и творчество Александра Пушкина</a:t>
            </a:r>
            <a:endParaRPr lang="en-US" sz="5744" dirty="0"/>
          </a:p>
        </p:txBody>
      </p:sp>
      <p:sp>
        <p:nvSpPr>
          <p:cNvPr id="6" name="Text 2"/>
          <p:cNvSpPr/>
          <p:nvPr/>
        </p:nvSpPr>
        <p:spPr>
          <a:xfrm>
            <a:off x="792837" y="5000030"/>
            <a:ext cx="7558326" cy="15859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497"/>
              </a:lnSpc>
              <a:buNone/>
            </a:pPr>
            <a:r>
              <a:rPr lang="en-US" sz="1665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Александр Пушкин - знаменитый русский поэт, прозаик и драматург, считающийся основоположником современного русского литературного языка. Его творчество оказало глубокое влияние на развитие русской культуры и стало неотъемлемой частью национального самосознания.</a:t>
            </a:r>
            <a:endParaRPr lang="en-US" sz="1665" dirty="0"/>
          </a:p>
        </p:txBody>
      </p:sp>
      <p:sp>
        <p:nvSpPr>
          <p:cNvPr id="7" name="Shape 3"/>
          <p:cNvSpPr/>
          <p:nvPr/>
        </p:nvSpPr>
        <p:spPr>
          <a:xfrm>
            <a:off x="792837" y="6839545"/>
            <a:ext cx="338257" cy="338257"/>
          </a:xfrm>
          <a:prstGeom prst="roundRect">
            <a:avLst>
              <a:gd name="adj" fmla="val 27029997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57" y="6847165"/>
            <a:ext cx="323017" cy="32301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36702" y="6823710"/>
            <a:ext cx="3990618" cy="37004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913"/>
              </a:lnSpc>
              <a:buNone/>
            </a:pPr>
            <a:r>
              <a:rPr lang="en-US" sz="2081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by Гульнура Абдибали кызы</a:t>
            </a:r>
            <a:endParaRPr lang="en-US" sz="2081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898684"/>
            <a:ext cx="1012971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Ранние годы и образование поэта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4517469"/>
            <a:ext cx="10554414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6" name="Shape 3"/>
          <p:cNvSpPr/>
          <p:nvPr/>
        </p:nvSpPr>
        <p:spPr>
          <a:xfrm>
            <a:off x="4598849" y="3739932"/>
            <a:ext cx="44410" cy="777597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7" name="Shape 4"/>
          <p:cNvSpPr/>
          <p:nvPr/>
        </p:nvSpPr>
        <p:spPr>
          <a:xfrm>
            <a:off x="4371142" y="4267498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4532948" y="4309170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3232309" y="237065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Рождение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2260163" y="2851071"/>
            <a:ext cx="472178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Александр Пушкин родился 6 июня 1799 года в Москве в знатной дворянской семье.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7292995" y="4517410"/>
            <a:ext cx="44410" cy="777597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2" name="Shape 9"/>
          <p:cNvSpPr/>
          <p:nvPr/>
        </p:nvSpPr>
        <p:spPr>
          <a:xfrm>
            <a:off x="7065288" y="4267498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7148036" y="4309170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4" name="Text 11"/>
          <p:cNvSpPr/>
          <p:nvPr/>
        </p:nvSpPr>
        <p:spPr>
          <a:xfrm>
            <a:off x="5926455" y="551735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Образование</a:t>
            </a:r>
            <a:endParaRPr lang="en-US" sz="2187" dirty="0"/>
          </a:p>
        </p:txBody>
      </p:sp>
      <p:sp>
        <p:nvSpPr>
          <p:cNvPr id="15" name="Text 12"/>
          <p:cNvSpPr/>
          <p:nvPr/>
        </p:nvSpPr>
        <p:spPr>
          <a:xfrm>
            <a:off x="4954310" y="5997773"/>
            <a:ext cx="472178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 1811 году он поступил в Царскосельский лицей, где получил превосходное образование и начал свой литературный путь.</a:t>
            </a:r>
            <a:endParaRPr lang="en-US" sz="1750" dirty="0"/>
          </a:p>
        </p:txBody>
      </p:sp>
      <p:sp>
        <p:nvSpPr>
          <p:cNvPr id="16" name="Shape 13"/>
          <p:cNvSpPr/>
          <p:nvPr/>
        </p:nvSpPr>
        <p:spPr>
          <a:xfrm>
            <a:off x="9987141" y="3739932"/>
            <a:ext cx="44410" cy="777597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7" name="Shape 14"/>
          <p:cNvSpPr/>
          <p:nvPr/>
        </p:nvSpPr>
        <p:spPr>
          <a:xfrm>
            <a:off x="9759434" y="4267498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9833610" y="4309170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624" dirty="0"/>
          </a:p>
        </p:txBody>
      </p:sp>
      <p:sp>
        <p:nvSpPr>
          <p:cNvPr id="19" name="Text 16"/>
          <p:cNvSpPr/>
          <p:nvPr/>
        </p:nvSpPr>
        <p:spPr>
          <a:xfrm>
            <a:off x="8620601" y="203739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Ранняя слава</a:t>
            </a:r>
            <a:endParaRPr lang="en-US" sz="2187" dirty="0"/>
          </a:p>
        </p:txBody>
      </p:sp>
      <p:sp>
        <p:nvSpPr>
          <p:cNvPr id="20" name="Text 17"/>
          <p:cNvSpPr/>
          <p:nvPr/>
        </p:nvSpPr>
        <p:spPr>
          <a:xfrm>
            <a:off x="7648456" y="2517815"/>
            <a:ext cx="472178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Уже в юности Пушкин обрел славу одного из самых талантливых поэтов своего времени.</a:t>
            </a:r>
            <a:endParaRPr lang="en-US" sz="1750" dirty="0"/>
          </a:p>
        </p:txBody>
      </p:sp>
      <p:pic>
        <p:nvPicPr>
          <p:cNvPr id="2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758315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Творческий путь Пушкина: основные произведения</a:t>
            </a:r>
            <a:endParaRPr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037993" y="370248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Поэзия</a:t>
            </a:r>
            <a:endParaRPr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4271843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Пушкин создал множество знаменитых лирических стихотворений, таких как "Евгений Онегин", "Борис Годунов", "Руслан и Людмила".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743932" y="370248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Проза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743932" y="4271843"/>
            <a:ext cx="315634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 прозе Пушкин написал такие шедевры, как "Капитанская дочка", "Дубровский", "Повести Белкина".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449872" y="370248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Драматургия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449872" y="4271843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Драматические произведения Пушкина, включая "Моцарт и Сальери" и "Маленькие трагедии", также вошли в золотой фонд русской литературы.</a:t>
            </a:r>
            <a:endParaRPr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659731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Влияние Пушкина на русскую литературу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374273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2199799" y="3784402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4"/>
          <p:cNvSpPr/>
          <p:nvPr/>
        </p:nvSpPr>
        <p:spPr>
          <a:xfrm>
            <a:off x="2760107" y="3742730"/>
            <a:ext cx="264795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Новаторство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2760107" y="4223147"/>
            <a:ext cx="2647950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Пушкин внес революционные изменения в русский литературный язык, обогатив его и сделав более гибким и выразительным.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630228" y="374273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712976" y="3784402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8"/>
          <p:cNvSpPr/>
          <p:nvPr/>
        </p:nvSpPr>
        <p:spPr>
          <a:xfrm>
            <a:off x="6352342" y="3742730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Тематическое разнообразие</a:t>
            </a:r>
            <a:endParaRPr lang="en-US" sz="2187" dirty="0"/>
          </a:p>
        </p:txBody>
      </p:sp>
      <p:sp>
        <p:nvSpPr>
          <p:cNvPr id="12" name="Text 9"/>
          <p:cNvSpPr/>
          <p:nvPr/>
        </p:nvSpPr>
        <p:spPr>
          <a:xfrm>
            <a:off x="6352342" y="4570333"/>
            <a:ext cx="2647950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Его творчество охватывало широкий спектр тем - от исторических сюжетов до любовной лирики.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9222462" y="3742730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9296638" y="3784402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2"/>
          <p:cNvSpPr/>
          <p:nvPr/>
        </p:nvSpPr>
        <p:spPr>
          <a:xfrm>
            <a:off x="9944576" y="3742730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Влияние на последователей</a:t>
            </a:r>
            <a:endParaRPr lang="en-US" sz="2187" dirty="0"/>
          </a:p>
        </p:txBody>
      </p:sp>
      <p:sp>
        <p:nvSpPr>
          <p:cNvPr id="16" name="Text 13"/>
          <p:cNvSpPr/>
          <p:nvPr/>
        </p:nvSpPr>
        <p:spPr>
          <a:xfrm>
            <a:off x="9944576" y="4570333"/>
            <a:ext cx="2647950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Многие великие русские писатели и поэты, такие как Гоголь, Достоевский и Толстой, испытали сильное влияние Пушкина.</a:t>
            </a:r>
            <a:endParaRPr lang="en-US" sz="1750" dirty="0"/>
          </a:p>
        </p:txBody>
      </p:sp>
      <p:pic>
        <p:nvPicPr>
          <p:cNvPr id="17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31397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Личная жизнь и трагическая гибель Пушкина</a:t>
            </a:r>
            <a:endParaRPr lang="en-US" sz="4374" dirty="0"/>
          </a:p>
        </p:txBody>
      </p:sp>
      <p:sp>
        <p:nvSpPr>
          <p:cNvPr id="5" name="Shape 2"/>
          <p:cNvSpPr/>
          <p:nvPr/>
        </p:nvSpPr>
        <p:spPr>
          <a:xfrm>
            <a:off x="2037993" y="3147060"/>
            <a:ext cx="5166122" cy="1606510"/>
          </a:xfrm>
          <a:prstGeom prst="roundRect">
            <a:avLst>
              <a:gd name="adj" fmla="val 622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2267783" y="337685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Семья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267783" y="3857268"/>
            <a:ext cx="4706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Пушкин был женат на Наталье Гончаровой и воспитывал четверых детей.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7426285" y="3147060"/>
            <a:ext cx="5166122" cy="1606510"/>
          </a:xfrm>
          <a:prstGeom prst="roundRect">
            <a:avLst>
              <a:gd name="adj" fmla="val 6224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656076" y="337685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Дуэль</a:t>
            </a:r>
            <a:endParaRPr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7656076" y="3857268"/>
            <a:ext cx="4706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 1837 году поэт погиб на дуэли с Дантесом, защищая честь своей жены.</a:t>
            </a:r>
            <a:endParaRPr lang="en-US" sz="1750" dirty="0"/>
          </a:p>
        </p:txBody>
      </p:sp>
      <p:sp>
        <p:nvSpPr>
          <p:cNvPr id="11" name="Shape 8"/>
          <p:cNvSpPr/>
          <p:nvPr/>
        </p:nvSpPr>
        <p:spPr>
          <a:xfrm>
            <a:off x="2037993" y="4975741"/>
            <a:ext cx="5166122" cy="1939766"/>
          </a:xfrm>
          <a:prstGeom prst="roundRect">
            <a:avLst>
              <a:gd name="adj" fmla="val 5155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2267783" y="5205532"/>
            <a:ext cx="4139803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Восприятие современников</a:t>
            </a:r>
            <a:endParaRPr lang="en-US" sz="2187" dirty="0"/>
          </a:p>
        </p:txBody>
      </p:sp>
      <p:sp>
        <p:nvSpPr>
          <p:cNvPr id="13" name="Text 10"/>
          <p:cNvSpPr/>
          <p:nvPr/>
        </p:nvSpPr>
        <p:spPr>
          <a:xfrm>
            <a:off x="2267783" y="5685949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Современники воспринимали Пушкина как яркую, неординарную и неоднозначную личность.</a:t>
            </a:r>
            <a:endParaRPr lang="en-US" sz="1750" dirty="0"/>
          </a:p>
        </p:txBody>
      </p:sp>
      <p:sp>
        <p:nvSpPr>
          <p:cNvPr id="14" name="Shape 11"/>
          <p:cNvSpPr/>
          <p:nvPr/>
        </p:nvSpPr>
        <p:spPr>
          <a:xfrm>
            <a:off x="7426285" y="4975741"/>
            <a:ext cx="5166122" cy="1939766"/>
          </a:xfrm>
          <a:prstGeom prst="roundRect">
            <a:avLst>
              <a:gd name="adj" fmla="val 5155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7656076" y="520553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Трагедия</a:t>
            </a:r>
            <a:endParaRPr lang="en-US" sz="2187" dirty="0"/>
          </a:p>
        </p:txBody>
      </p:sp>
      <p:sp>
        <p:nvSpPr>
          <p:cNvPr id="16" name="Text 13"/>
          <p:cNvSpPr/>
          <p:nvPr/>
        </p:nvSpPr>
        <p:spPr>
          <a:xfrm>
            <a:off x="7656076" y="5685949"/>
            <a:ext cx="4706541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Ранняя гибель Пушкина в расцвете творческих сил стала трагедией для всей России.</a:t>
            </a:r>
            <a:endParaRPr lang="en-US" sz="1750" dirty="0"/>
          </a:p>
        </p:txBody>
      </p:sp>
      <p:pic>
        <p:nvPicPr>
          <p:cNvPr id="17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562457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Наследие и значение Александра Пушкина для России</a:t>
            </a:r>
            <a:endParaRPr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3395543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4173141"/>
            <a:ext cx="329588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Литературное наследие</a:t>
            </a:r>
            <a:endParaRPr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5000744"/>
            <a:ext cx="3295888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Произведения Пушкина стали классикой русской литературы и вошли в золотой фонд мировой культуры.</a:t>
            </a:r>
            <a:endParaRPr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37" y="3395543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67137" y="417314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Развитие языка</a:t>
            </a:r>
            <a:endParaRPr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667137" y="4653558"/>
            <a:ext cx="329600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Пушкин создал современный русский литературный язык, оказав огромное влияние на его развитие.</a:t>
            </a:r>
            <a:endParaRPr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3395543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417314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Вклад в культуру</a:t>
            </a:r>
            <a:endParaRPr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4653558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Творчество Пушкина стало неотъемлемой частью российской национальной идентичности и культурного наследия.</a:t>
            </a:r>
            <a:endParaRPr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2024-06-04T05:50:30Z</dcterms:created>
  <dcterms:modified xsi:type="dcterms:W3CDTF">2024-06-04T05:50:30Z</dcterms:modified>
</cp:coreProperties>
</file>