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00448-EB0F-42F1-91F7-07CC56A1CB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322536-8442-41DB-B84E-35EABF0EB0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3BF1C0-9347-465C-A5E0-D09321B8F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89211C-3166-4AE3-A1EC-EC7345DD0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08933B-7853-4B15-84F3-98FE88F6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319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4D70A3-1DE7-4107-AEF3-AC87176BE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246E92B-F0B7-4D86-BB95-3A3AFE9617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D88713-4B01-4917-A30A-ECADCB43C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40A40E-A6EF-42B9-A160-544C5B9F5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7B9266-B255-4146-AF7D-9E5D156A7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064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A37ACE-EF42-420D-B208-3D5B06EBF6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1BD9CB-7D44-4A76-B61C-0B9742655A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953B923-936C-468D-87F1-FC4476EE8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598E6B-571C-45E7-92E6-D8E9E6CE4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FE320D-B3E1-49FC-A2E3-DA9E912F2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07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24134-5BD8-4C1E-8EA6-ADDE6DECCB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895F6E-E1CE-4036-876F-1553CB4F0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BBC39E7-674E-42FF-B7E8-0C9E93F51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9ACAC18-75CD-48C1-A41F-4CF613610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C55E86-0F75-4027-A19F-CDDDE5EBF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628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DDF3BB-7CDD-47D3-A153-F4F83B13C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E3EF70-D7C0-4A21-9CBC-A1FF4D93E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A8A929-0E8F-4B6A-A896-02B9F8FE5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91F407-459D-45BA-A3C6-0CCFBF12C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0A8259-99DF-4A95-A4A0-A7D6D5189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776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0951CD-09C0-44B9-A0DA-CAD254349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7DA651-0876-451C-8CA6-17334B3174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1B91CF9-4A2C-4036-84ED-84BA2FEC4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A41C5F-C2EE-450A-9C81-6C21468B0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2757C5-3482-4CCE-AC9B-DCBAD8583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15BBC4B-6320-4EC5-9496-39819ADEC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065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253B4C-3D74-4880-B343-D5F5F3151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B2F6BC-422C-48CC-AF36-2F6B58A26C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56E3778-305E-48FF-BEC6-51588C88D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30BE991-7F87-4169-B453-83C6406128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DBDC732-E5A6-4190-B3D9-EA23FE791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4A0560A-5A0B-4758-BAAA-AC65DCC1C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D11B4B8-E28C-4DA3-B740-BFCD0F956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570084C-1A8D-4DED-A713-1E5210482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034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D140C9-D242-4B86-A7B0-D56B615E3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CE287E-8B34-42EF-BA9A-6672E6BC6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508AF6-D492-4865-923A-BD383141D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D1E44FA-5523-4F4E-8520-49EE9E8C5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643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05D13A4-2AA6-4330-8BAA-082742ED4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D6FEF16F-F0C4-4D54-8B4E-2A1759289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2EB40F-412C-4A4A-98D7-2FA57CC02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D5F296-3287-4E19-9160-2EE7AB91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6624DC-2D42-4275-8ED7-77A96D6FC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D3A14C6-1636-473B-929B-B0CD2726AB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0146EE-427C-4534-9DEF-12E1D6D86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57BA92-4230-4CCA-8536-CE0B276CF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51C3566-0C36-4127-B09C-5B6BB3AAB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379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01845E-0FE4-4308-B93F-8D48F47021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9AD55E4-86BF-4B8E-8AAA-F8DC79FD39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A57250B-AE59-4F9D-BDD9-E3645DA9B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1DABE4-03FB-49FE-BE12-CA1E21F61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9C82150-9706-403A-8013-CD8FEC071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9F265C-C615-4A57-8969-DCE371EF8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273ED1-D4E5-4449-8BED-D509159B9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507C11-5C48-4DA0-A8A1-39098C897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8A3858-29DA-49CB-AB27-B9E3DFD9FE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B21659-DC21-46F0-A79F-CD101FD80E7E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C2E57F-5D16-4360-9547-7A5CB4CF4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0CACF9-BC68-47D2-B30A-E908CBF16F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DCB6B-779D-47F9-89CE-A609D3244B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45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8%D1%81%D1%82%D0%B5%D0%BC%D0%B0_%D0%B7%D0%B5%D0%BC%D0%BB%D0%B5%D0%B4%D0%B5%D0%BB%D0%B8%D1%8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ru.wikipedia.org/wiki/%D0%9F%D0%B5%D1%80%D0%B5%D0%BB%D0%BE%D0%B3" TargetMode="External"/><Relationship Id="rId4" Type="http://schemas.openxmlformats.org/officeDocument/2006/relationships/hyperlink" Target="https://ru.wikipedia.org/wiki/%D0%9F%D0%BB%D0%BE%D0%B4%D0%BE%D1%80%D0%BE%D0%B4%D0%B8%D0%B5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592"/>
            <a:ext cx="12192000" cy="68464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D39BD7-8A2D-4C2D-8820-636DE20E95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Основные хозяйственные занятия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EFF1CA-AE20-44A9-BDCB-441E59A9C0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941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Учебник стр. 102. Орудия охоты.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F2C08E-95E2-4752-9435-F0761F68A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CA5BA0-4094-4AD7-A901-A8D8F11D4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12" y="1814034"/>
            <a:ext cx="4176529" cy="28845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086948-95E7-4837-B98E-96B78FE93A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0771" y="4086906"/>
            <a:ext cx="4003800" cy="267921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8CF131D-E681-40C1-8BF2-1F5C0886BA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38" t="12926" r="12143"/>
          <a:stretch/>
        </p:blipFill>
        <p:spPr>
          <a:xfrm>
            <a:off x="7107887" y="1814034"/>
            <a:ext cx="4460033" cy="287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242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3. РЫБОЛОВСТВО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56390-209C-4E41-AB88-A14DF2A34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Все оседлые алтайцы занимались рыболовством. Скотоводы рыбу в основном не употребляли. Для ловли рыбы использовали разнообразные снасти: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DB64419-5B30-44B0-AA3E-CD089C0706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539763"/>
            <a:ext cx="4205326" cy="24962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CA50D2-48AC-465C-88F6-0ED1D1A90D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9966" y="2817845"/>
            <a:ext cx="5049311" cy="378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821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3. РЫБОЛОВСТВО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25" y="1771304"/>
            <a:ext cx="2798454" cy="435133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862" y="1771304"/>
            <a:ext cx="5532292" cy="32804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8934" y="4416453"/>
            <a:ext cx="1776285" cy="208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736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4. ЗЕМЛЕДЕЛИЕ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Обработка земли и выращивание растений было распространено на Алтае повсеместно.</a:t>
            </a:r>
          </a:p>
          <a:p>
            <a:pPr marL="0" indent="0">
              <a:buNone/>
            </a:pPr>
            <a:r>
              <a:rPr lang="ru-RU" dirty="0" smtClean="0"/>
              <a:t>Выращивали ячмень, пшеницу, овес, лён, конопля.</a:t>
            </a:r>
          </a:p>
          <a:p>
            <a:pPr marL="0" indent="0">
              <a:buNone/>
            </a:pPr>
            <a:r>
              <a:rPr lang="ru-RU" dirty="0" smtClean="0"/>
              <a:t>На Алтае была распространена переложная </a:t>
            </a:r>
            <a:r>
              <a:rPr lang="ru-RU" dirty="0"/>
              <a:t>система </a:t>
            </a:r>
            <a:r>
              <a:rPr lang="ru-RU" dirty="0" smtClean="0"/>
              <a:t>земледелия.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Это экстенсивная </a:t>
            </a:r>
            <a:r>
              <a:rPr lang="ru-RU" dirty="0">
                <a:hlinkClick r:id="rId3" tooltip="Система земледелия"/>
              </a:rPr>
              <a:t>система земледелия</a:t>
            </a:r>
            <a:r>
              <a:rPr lang="ru-RU" dirty="0"/>
              <a:t>, при которой участок земли используется, пока он </a:t>
            </a:r>
            <a:r>
              <a:rPr lang="ru-RU" dirty="0">
                <a:hlinkClick r:id="rId4" tooltip="Плодородие"/>
              </a:rPr>
              <a:t>плодороден</a:t>
            </a:r>
            <a:r>
              <a:rPr lang="ru-RU" dirty="0"/>
              <a:t>; после истощения почвы земледельцы переходят на новое место, оставляя прежний участок без обработки для восстановления почвы за счёт природной растительности (так называемый </a:t>
            </a:r>
            <a:r>
              <a:rPr lang="ru-RU" dirty="0">
                <a:hlinkClick r:id="rId5" tooltip="Перелог"/>
              </a:rPr>
              <a:t>перелог</a:t>
            </a:r>
            <a:r>
              <a:rPr lang="ru-RU" dirty="0"/>
              <a:t>) на 8-10 лет.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662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4. ЗЕМЛЕДЕЛИЕ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Землю разрыхляли мотыгой-</a:t>
            </a:r>
            <a:r>
              <a:rPr lang="ru-RU" i="1" dirty="0" err="1" smtClean="0"/>
              <a:t>абыл</a:t>
            </a:r>
            <a:r>
              <a:rPr lang="ru-RU" dirty="0" smtClean="0"/>
              <a:t> или плугом-</a:t>
            </a:r>
            <a:r>
              <a:rPr lang="ru-RU" i="1" dirty="0" err="1" smtClean="0"/>
              <a:t>андазын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Учебник стр. 104-105 (выписать и описать остальные с/х орудия)</a:t>
            </a:r>
            <a:r>
              <a:rPr lang="ru-RU" dirty="0" smtClean="0"/>
              <a:t> </a:t>
            </a:r>
            <a:endParaRPr lang="en-US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776" y="2985184"/>
            <a:ext cx="4345663" cy="325924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0159" y="3017608"/>
            <a:ext cx="6914621" cy="322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2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5. СОБИРАТЕЛЬСТВО.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стр. 105-106</a:t>
            </a:r>
          </a:p>
          <a:p>
            <a:r>
              <a:rPr lang="ru-RU" dirty="0" smtClean="0"/>
              <a:t>Какие дикие растения (части растений) употребили в пищу алтайцы.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480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6. </a:t>
            </a:r>
            <a:r>
              <a:rPr lang="ru-RU" dirty="0" smtClean="0"/>
              <a:t>РЕМЕСЛО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Учебник стр. 106-108</a:t>
            </a:r>
          </a:p>
          <a:p>
            <a:r>
              <a:rPr lang="ru-RU" dirty="0" smtClean="0"/>
              <a:t>Выписать </a:t>
            </a:r>
            <a:r>
              <a:rPr lang="ru-RU" smtClean="0"/>
              <a:t>ремесленные занятия.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5867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2B646927-D270-421C-A8B9-045432F55F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29404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/>
              <a:t>Благодаря какому занятию, на ваш взгляд, алтайцы сохранили традиционную культуру и традиционный образ жизни?</a:t>
            </a:r>
          </a:p>
        </p:txBody>
      </p:sp>
    </p:spTree>
    <p:extLst>
      <p:ext uri="{BB962C8B-B14F-4D97-AF65-F5344CB8AC3E}">
        <p14:creationId xmlns:p14="http://schemas.microsoft.com/office/powerpoint/2010/main" val="27902498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План урока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CA116D0-A351-49FC-8311-6CCB95FBA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СКОТОВОДСТВО</a:t>
            </a:r>
          </a:p>
          <a:p>
            <a:r>
              <a:rPr lang="ru-RU" dirty="0"/>
              <a:t>2. ОХОТА</a:t>
            </a:r>
          </a:p>
          <a:p>
            <a:r>
              <a:rPr lang="ru-RU" dirty="0"/>
              <a:t>3. РЫБОЛОВСТВО</a:t>
            </a:r>
          </a:p>
          <a:p>
            <a:r>
              <a:rPr lang="ru-RU" dirty="0"/>
              <a:t>4. ЗЕМЛЕДЕЛИЕ</a:t>
            </a:r>
          </a:p>
          <a:p>
            <a:r>
              <a:rPr lang="ru-RU" dirty="0"/>
              <a:t>5. СОБИРАТЕЛЬСТВО</a:t>
            </a:r>
          </a:p>
          <a:p>
            <a:r>
              <a:rPr lang="ru-RU" dirty="0"/>
              <a:t>6. РЕМЕСЛА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368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1. СКОТОВОДСТВО</a:t>
            </a:r>
            <a:br>
              <a:rPr lang="ru-RU" dirty="0"/>
            </a:b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CA116D0-A351-49FC-8311-6CCB95FBA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Основная часть территории, населенной алтайцами, была пригодна для кочевого и полукочевого скотоводства. Та, часть алтайцев, которая проживала в таежных лесах и лесистых местностях занижалась в основном охотой.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7097A3-2CA5-4D55-B1CC-B6007EA43A1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906" y="3594838"/>
            <a:ext cx="4895938" cy="326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592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Учебник на стр. 99 п.1, п.2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CA116D0-A351-49FC-8311-6CCB95FBA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Почему оседлые алтайцы и алтайцы, проживавшие в таежной местности не занимались скотоводством?</a:t>
            </a:r>
          </a:p>
          <a:p>
            <a:pPr marL="514350" indent="-514350">
              <a:buAutoNum type="arabicPeriod"/>
            </a:pPr>
            <a:r>
              <a:rPr lang="ru-RU" dirty="0"/>
              <a:t>В чем отличие полукочевого и кочевого скотоводства?</a:t>
            </a:r>
          </a:p>
          <a:p>
            <a:pPr marL="514350" indent="-514350">
              <a:buAutoNum type="arabicPeriod"/>
            </a:pPr>
            <a:r>
              <a:rPr lang="ru-RU" dirty="0"/>
              <a:t>В каких районах было развито полукочевое, а в каких кочевое скотоводство?</a:t>
            </a:r>
          </a:p>
          <a:p>
            <a:pPr marL="514350" indent="-514350">
              <a:buAutoNum type="arabicPeriod"/>
            </a:pPr>
            <a:r>
              <a:rPr lang="ru-RU" dirty="0"/>
              <a:t>Как по другому называлась полукочевое скотоводство?</a:t>
            </a:r>
          </a:p>
          <a:p>
            <a:pPr marL="514350" indent="-514350">
              <a:buAutoNum type="arabicPeriod"/>
            </a:pPr>
            <a:r>
              <a:rPr lang="ru-RU" dirty="0"/>
              <a:t>Делали ли запасы сена?</a:t>
            </a:r>
          </a:p>
        </p:txBody>
      </p:sp>
    </p:spTree>
    <p:extLst>
      <p:ext uri="{BB962C8B-B14F-4D97-AF65-F5344CB8AC3E}">
        <p14:creationId xmlns:p14="http://schemas.microsoft.com/office/powerpoint/2010/main" val="2433030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Учебник на стр. 99 п.3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0CA116D0-A351-49FC-8311-6CCB95FBA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Каких домашних животных разводили?</a:t>
            </a:r>
          </a:p>
          <a:p>
            <a:pPr marL="514350" indent="-514350">
              <a:buAutoNum type="arabicPeriod"/>
            </a:pPr>
            <a:r>
              <a:rPr lang="ru-RU" dirty="0"/>
              <a:t>Существовали ли особые породы скота, чем они отличались от других пород ?</a:t>
            </a:r>
          </a:p>
          <a:p>
            <a:pPr marL="514350" indent="-514350">
              <a:buAutoNum type="arabicPeriod"/>
            </a:pPr>
            <a:r>
              <a:rPr lang="ru-RU" dirty="0"/>
              <a:t>Почему поздней осенью часть скота забивали, где хранили мясо?</a:t>
            </a:r>
          </a:p>
          <a:p>
            <a:pPr marL="514350" indent="-514350">
              <a:buAutoNum type="arabicPeriod"/>
            </a:pPr>
            <a:r>
              <a:rPr lang="ru-RU" dirty="0"/>
              <a:t>Какие продукты давало скотоводство?</a:t>
            </a:r>
          </a:p>
        </p:txBody>
      </p:sp>
    </p:spTree>
    <p:extLst>
      <p:ext uri="{BB962C8B-B14F-4D97-AF65-F5344CB8AC3E}">
        <p14:creationId xmlns:p14="http://schemas.microsoft.com/office/powerpoint/2010/main" val="1869192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2. ОХОТА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F8D9940-C1BB-474F-BB6D-CDAD242275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71" y="2055813"/>
            <a:ext cx="5003690" cy="338749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4F55F3A-7024-4B07-AA95-59C3AB1D7F1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594" y="2055813"/>
            <a:ext cx="5505872" cy="338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008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2. ОХОТА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B12C9BCB-7DF6-4B55-949B-0741B483F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37" y="1890940"/>
            <a:ext cx="8987272" cy="4351338"/>
          </a:xfrm>
        </p:spPr>
      </p:pic>
    </p:spTree>
    <p:extLst>
      <p:ext uri="{BB962C8B-B14F-4D97-AF65-F5344CB8AC3E}">
        <p14:creationId xmlns:p14="http://schemas.microsoft.com/office/powerpoint/2010/main" val="291932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654DF3-E828-4601-9F43-37C94B158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408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D08B94-AE9B-48F1-AD8F-C3F58ECB4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Учебник стр. 100-101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F2C08E-95E2-4752-9435-F0761F68A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В чем отличие охоты оседлых алтайцев и алтайцев, занимающихся скотоводством?</a:t>
            </a:r>
          </a:p>
          <a:p>
            <a:r>
              <a:rPr lang="ru-RU" dirty="0"/>
              <a:t>2. Какие способы охоты применяли?</a:t>
            </a:r>
          </a:p>
          <a:p>
            <a:r>
              <a:rPr lang="ru-RU" dirty="0"/>
              <a:t>3. Какие приемы использовали при охоте?</a:t>
            </a:r>
          </a:p>
          <a:p>
            <a:r>
              <a:rPr lang="ru-RU" dirty="0"/>
              <a:t>4. Какие приспособления устанавливали при охоте?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60760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382</Words>
  <Application>Microsoft Office PowerPoint</Application>
  <PresentationFormat>Широкоэкранный</PresentationFormat>
  <Paragraphs>47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Основные хозяйственные занятия</vt:lpstr>
      <vt:lpstr>Благодаря какому занятию, на ваш взгляд, алтайцы сохранили традиционную культуру и традиционный образ жизни?</vt:lpstr>
      <vt:lpstr>План урока</vt:lpstr>
      <vt:lpstr>1. СКОТОВОДСТВО </vt:lpstr>
      <vt:lpstr>Учебник на стр. 99 п.1, п.2</vt:lpstr>
      <vt:lpstr>Учебник на стр. 99 п.3</vt:lpstr>
      <vt:lpstr>2. ОХОТА</vt:lpstr>
      <vt:lpstr>2. ОХОТА</vt:lpstr>
      <vt:lpstr>Учебник стр. 100-101</vt:lpstr>
      <vt:lpstr>Учебник стр. 102. Орудия охоты. </vt:lpstr>
      <vt:lpstr>3. РЫБОЛОВСТВО</vt:lpstr>
      <vt:lpstr>3. РЫБОЛОВСТВО</vt:lpstr>
      <vt:lpstr>4. ЗЕМЛЕДЕЛИЕ</vt:lpstr>
      <vt:lpstr>4. ЗЕМЛЕДЕЛИЕ</vt:lpstr>
      <vt:lpstr>5. СОБИРАТЕЛЬСТВО.</vt:lpstr>
      <vt:lpstr>6. РЕМЕСЛО.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хозяйственные занятия</dc:title>
  <dc:creator>CVT</dc:creator>
  <cp:lastModifiedBy>ПК</cp:lastModifiedBy>
  <cp:revision>15</cp:revision>
  <dcterms:created xsi:type="dcterms:W3CDTF">2024-04-22T23:10:18Z</dcterms:created>
  <dcterms:modified xsi:type="dcterms:W3CDTF">2024-04-23T03:02:28Z</dcterms:modified>
</cp:coreProperties>
</file>