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0" r:id="rId5"/>
    <p:sldId id="261" r:id="rId6"/>
    <p:sldId id="262" r:id="rId7"/>
    <p:sldId id="263" r:id="rId8"/>
    <p:sldId id="259" r:id="rId9"/>
    <p:sldId id="266" r:id="rId10"/>
    <p:sldId id="268" r:id="rId11"/>
    <p:sldId id="267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93BCD"/>
    <a:srgbClr val="C477A5"/>
    <a:srgbClr val="BC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37D6B-08D9-4D28-83BE-636CC4F1A8A7}" type="datetimeFigureOut">
              <a:rPr lang="en-US" smtClean="0"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67BA-E9AF-4E09-A978-B607A327649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641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37D6B-08D9-4D28-83BE-636CC4F1A8A7}" type="datetimeFigureOut">
              <a:rPr lang="en-US" smtClean="0"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67BA-E9AF-4E09-A978-B607A3276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373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37D6B-08D9-4D28-83BE-636CC4F1A8A7}" type="datetimeFigureOut">
              <a:rPr lang="en-US" smtClean="0"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67BA-E9AF-4E09-A978-B607A3276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457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37D6B-08D9-4D28-83BE-636CC4F1A8A7}" type="datetimeFigureOut">
              <a:rPr lang="en-US" smtClean="0"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67BA-E9AF-4E09-A978-B607A3276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393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37D6B-08D9-4D28-83BE-636CC4F1A8A7}" type="datetimeFigureOut">
              <a:rPr lang="en-US" smtClean="0"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67BA-E9AF-4E09-A978-B607A3276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14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37D6B-08D9-4D28-83BE-636CC4F1A8A7}" type="datetimeFigureOut">
              <a:rPr lang="en-US" smtClean="0"/>
              <a:t>3/13/2021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67BA-E9AF-4E09-A978-B607A3276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060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37D6B-08D9-4D28-83BE-636CC4F1A8A7}" type="datetimeFigureOut">
              <a:rPr lang="en-US" smtClean="0"/>
              <a:t>3/13/2021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67BA-E9AF-4E09-A978-B607A3276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922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37D6B-08D9-4D28-83BE-636CC4F1A8A7}" type="datetimeFigureOut">
              <a:rPr lang="en-US" smtClean="0"/>
              <a:t>3/13/2021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67BA-E9AF-4E09-A978-B607A3276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712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37D6B-08D9-4D28-83BE-636CC4F1A8A7}" type="datetimeFigureOut">
              <a:rPr lang="en-US" smtClean="0"/>
              <a:t>3/13/2021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67BA-E9AF-4E09-A978-B607A3276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850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37D6B-08D9-4D28-83BE-636CC4F1A8A7}" type="datetimeFigureOut">
              <a:rPr lang="en-US" smtClean="0"/>
              <a:t>3/13/2021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67BA-E9AF-4E09-A978-B607A3276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644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37D6B-08D9-4D28-83BE-636CC4F1A8A7}" type="datetimeFigureOut">
              <a:rPr lang="en-US" smtClean="0"/>
              <a:t>3/13/2021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567BA-E9AF-4E09-A978-B607A3276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572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837D6B-08D9-4D28-83BE-636CC4F1A8A7}" type="datetimeFigureOut">
              <a:rPr lang="en-US" smtClean="0"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567BA-E9AF-4E09-A978-B607A327649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890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755551"/>
            <a:ext cx="9144000" cy="23876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gradFill flip="none" rotWithShape="1">
                  <a:gsLst>
                    <a:gs pos="16000">
                      <a:srgbClr val="893BCD"/>
                    </a:gs>
                    <a:gs pos="100000">
                      <a:srgbClr val="C477A5"/>
                    </a:gs>
                  </a:gsLst>
                  <a:lin ang="2700000" scaled="1"/>
                  <a:tileRect/>
                </a:gradFill>
                <a:latin typeface="+mn-lt"/>
              </a:rPr>
              <a:t>Окружающий мир</a:t>
            </a:r>
            <a:endParaRPr lang="en-US" sz="9600" b="1" dirty="0">
              <a:gradFill flip="none" rotWithShape="1">
                <a:gsLst>
                  <a:gs pos="16000">
                    <a:srgbClr val="893BCD"/>
                  </a:gs>
                  <a:gs pos="100000">
                    <a:srgbClr val="C477A5"/>
                  </a:gs>
                </a:gsLst>
                <a:lin ang="2700000" scaled="1"/>
                <a:tileRect/>
              </a:gra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270"/>
            <a:ext cx="9144000" cy="1655762"/>
          </a:xfrm>
        </p:spPr>
        <p:txBody>
          <a:bodyPr/>
          <a:lstStyle/>
          <a:p>
            <a:endParaRPr lang="en-US" dirty="0">
              <a:solidFill>
                <a:srgbClr val="893BC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370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i03.fotocdn.net/s121/e0035b5c0933c3fd/public_pin_l/276515672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678" y="192769"/>
            <a:ext cx="7176644" cy="645898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753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язы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761" t="12381" r="29815" b="16771"/>
          <a:stretch/>
        </p:blipFill>
        <p:spPr>
          <a:xfrm>
            <a:off x="1791788" y="456565"/>
            <a:ext cx="8608424" cy="567482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37433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717" t="12081" r="30196" b="19172"/>
          <a:stretch/>
        </p:blipFill>
        <p:spPr>
          <a:xfrm>
            <a:off x="1485743" y="365125"/>
            <a:ext cx="9220514" cy="593117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10873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690" t="10553" r="30338" b="25496"/>
          <a:stretch/>
        </p:blipFill>
        <p:spPr>
          <a:xfrm>
            <a:off x="1335677" y="365125"/>
            <a:ext cx="9520646" cy="570793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3819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92330" y="1685110"/>
            <a:ext cx="10661469" cy="3422468"/>
          </a:xfrm>
          <a:prstGeom prst="rect">
            <a:avLst/>
          </a:prstGeom>
          <a:solidFill>
            <a:srgbClr val="C477A5">
              <a:alpha val="60000"/>
            </a:srgbClr>
          </a:solidFill>
          <a:ln>
            <a:solidFill>
              <a:srgbClr val="00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1725" y="652508"/>
            <a:ext cx="6202680" cy="64928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dirty="0"/>
              <a:t> </a:t>
            </a:r>
            <a:br>
              <a:rPr lang="ru-RU" sz="9600" dirty="0"/>
            </a:br>
            <a:r>
              <a:rPr lang="ru-RU" sz="6000" dirty="0"/>
              <a:t>С</a:t>
            </a:r>
            <a:r>
              <a:rPr lang="ru-RU" sz="6000" dirty="0" smtClean="0"/>
              <a:t>егодня </a:t>
            </a:r>
            <a:r>
              <a:rPr lang="ru-RU" sz="6000" dirty="0"/>
              <a:t>я узнал…</a:t>
            </a:r>
          </a:p>
          <a:p>
            <a:pPr marL="0" indent="0">
              <a:buNone/>
            </a:pPr>
            <a:r>
              <a:rPr lang="ru-RU" sz="6000" dirty="0"/>
              <a:t>Б</a:t>
            </a:r>
            <a:r>
              <a:rPr lang="ru-RU" sz="6000" dirty="0" smtClean="0"/>
              <a:t>ыло </a:t>
            </a:r>
            <a:r>
              <a:rPr lang="ru-RU" sz="6000" dirty="0"/>
              <a:t>интересно…</a:t>
            </a:r>
          </a:p>
          <a:p>
            <a:pPr marL="0" indent="0">
              <a:buNone/>
            </a:pPr>
            <a:r>
              <a:rPr lang="ru-RU" sz="6000" dirty="0"/>
              <a:t>Б</a:t>
            </a:r>
            <a:r>
              <a:rPr lang="ru-RU" sz="6000" dirty="0" smtClean="0"/>
              <a:t>ыло </a:t>
            </a:r>
            <a:r>
              <a:rPr lang="ru-RU" sz="6000" dirty="0"/>
              <a:t>трудно…</a:t>
            </a:r>
          </a:p>
          <a:p>
            <a:pPr marL="0" indent="0" algn="ctr">
              <a:buNone/>
            </a:pP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393250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stopkaries.ru/images/detailed/6/43-2-19071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5"/>
          <a:stretch/>
        </p:blipFill>
        <p:spPr bwMode="auto">
          <a:xfrm>
            <a:off x="329021" y="138752"/>
            <a:ext cx="3217298" cy="30395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d2j6dbq0eux0bg.cloudfront.net/images/1345021/128721273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622" y="153707"/>
            <a:ext cx="3268024" cy="326802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ae01.alicdn.com/kf/HTB1KP92d79E3KVjSZFGq6A19XXa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8" t="2384" r="4094" b="4310"/>
          <a:stretch/>
        </p:blipFill>
        <p:spPr bwMode="auto">
          <a:xfrm>
            <a:off x="2185864" y="3500846"/>
            <a:ext cx="3057553" cy="309589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Обзор лучших лучших электрических зубных щеток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2" r="9762"/>
          <a:stretch/>
        </p:blipFill>
        <p:spPr bwMode="auto">
          <a:xfrm>
            <a:off x="8093937" y="3841512"/>
            <a:ext cx="3135086" cy="275523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801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Чистка языка: ложки, скребки и щет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837" y="456565"/>
            <a:ext cx="9736326" cy="581183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235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3143" y="1463040"/>
            <a:ext cx="10700657" cy="3487783"/>
          </a:xfrm>
          <a:prstGeom prst="rect">
            <a:avLst/>
          </a:prstGeom>
          <a:solidFill>
            <a:srgbClr val="C477A5">
              <a:alpha val="60000"/>
            </a:srgbClr>
          </a:solidFill>
          <a:ln>
            <a:solidFill>
              <a:srgbClr val="00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671" y="1958795"/>
            <a:ext cx="10515600" cy="64928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/>
              <a:t>Язык - орган в ротовой полости, </a:t>
            </a:r>
            <a:r>
              <a:rPr lang="ru-RU" sz="6000" dirty="0" smtClean="0"/>
              <a:t>который </a:t>
            </a:r>
            <a:r>
              <a:rPr lang="ru-RU" sz="6000" dirty="0"/>
              <a:t>состоит из одной мышцы</a:t>
            </a:r>
            <a:r>
              <a:rPr lang="ru-RU" sz="6000" dirty="0" smtClean="0"/>
              <a:t>.</a:t>
            </a:r>
            <a:r>
              <a:rPr lang="ru-RU" sz="5700" dirty="0"/>
              <a:t/>
            </a:r>
            <a:br>
              <a:rPr lang="ru-RU" sz="5700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18196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3143" y="1658983"/>
            <a:ext cx="10700657" cy="3161212"/>
          </a:xfrm>
          <a:prstGeom prst="rect">
            <a:avLst/>
          </a:prstGeom>
          <a:solidFill>
            <a:srgbClr val="C477A5">
              <a:alpha val="60000"/>
            </a:srgbClr>
          </a:solidFill>
          <a:ln>
            <a:solidFill>
              <a:srgbClr val="00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671" y="1436278"/>
            <a:ext cx="10515600" cy="64928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700" dirty="0"/>
              <a:t/>
            </a:r>
            <a:br>
              <a:rPr lang="ru-RU" sz="5700" dirty="0"/>
            </a:br>
            <a:r>
              <a:rPr lang="ru-RU" sz="6000" dirty="0" smtClean="0"/>
              <a:t>Задняя </a:t>
            </a:r>
            <a:r>
              <a:rPr lang="ru-RU" sz="6000" dirty="0" smtClean="0"/>
              <a:t>часть </a:t>
            </a:r>
            <a:r>
              <a:rPr lang="ru-RU" sz="6000" dirty="0"/>
              <a:t>языка помогает </a:t>
            </a:r>
            <a:r>
              <a:rPr lang="ru-RU" sz="6000" dirty="0" smtClean="0"/>
              <a:t>кушать</a:t>
            </a:r>
            <a:r>
              <a:rPr lang="ru-RU" sz="6000" dirty="0" smtClean="0"/>
              <a:t>, </a:t>
            </a:r>
            <a:r>
              <a:rPr lang="ru-RU" sz="6000" dirty="0"/>
              <a:t>перемещая пищу во рту когда мы её жуём.</a:t>
            </a:r>
            <a:r>
              <a:rPr lang="ru-RU" sz="5700" dirty="0"/>
              <a:t/>
            </a:r>
            <a:br>
              <a:rPr lang="ru-RU" sz="5700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46654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3143" y="2324554"/>
            <a:ext cx="10700657" cy="2025377"/>
          </a:xfrm>
          <a:prstGeom prst="rect">
            <a:avLst/>
          </a:prstGeom>
          <a:solidFill>
            <a:srgbClr val="C477A5">
              <a:alpha val="60000"/>
            </a:srgbClr>
          </a:solidFill>
          <a:ln>
            <a:solidFill>
              <a:srgbClr val="00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671" y="2324554"/>
            <a:ext cx="10515600" cy="64928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Языку </a:t>
            </a:r>
            <a:r>
              <a:rPr lang="ru-RU" sz="6000" dirty="0"/>
              <a:t>в распознавании вкуса помогают глаза</a:t>
            </a:r>
            <a:r>
              <a:rPr lang="ru-RU" sz="6000" dirty="0" smtClean="0"/>
              <a:t>.</a:t>
            </a:r>
            <a:r>
              <a:rPr lang="ru-RU" sz="5700" dirty="0"/>
              <a:t/>
            </a:r>
            <a:br>
              <a:rPr lang="ru-RU" sz="5700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40339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3142" y="1828800"/>
            <a:ext cx="10700657" cy="3122023"/>
          </a:xfrm>
          <a:prstGeom prst="rect">
            <a:avLst/>
          </a:prstGeom>
          <a:solidFill>
            <a:srgbClr val="C477A5">
              <a:alpha val="60000"/>
            </a:srgbClr>
          </a:solidFill>
          <a:ln>
            <a:solidFill>
              <a:srgbClr val="00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670" y="1384028"/>
            <a:ext cx="10515600" cy="64928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700" dirty="0"/>
              <a:t/>
            </a:r>
            <a:br>
              <a:rPr lang="ru-RU" sz="5700" dirty="0"/>
            </a:br>
            <a:r>
              <a:rPr lang="ru-RU" sz="6000" dirty="0" smtClean="0"/>
              <a:t>Сердце </a:t>
            </a:r>
            <a:r>
              <a:rPr lang="ru-RU" sz="6000" dirty="0" smtClean="0"/>
              <a:t>приказывает </a:t>
            </a:r>
            <a:r>
              <a:rPr lang="ru-RU" sz="6000" dirty="0"/>
              <a:t>языку перемещать пищу во рту для </a:t>
            </a:r>
            <a:r>
              <a:rPr lang="ru-RU" sz="6000" dirty="0" smtClean="0"/>
              <a:t>жевания</a:t>
            </a:r>
            <a:r>
              <a:rPr lang="ru-RU" sz="5700" dirty="0"/>
              <a:t>.</a:t>
            </a:r>
            <a:r>
              <a:rPr lang="ru-RU" sz="5700" dirty="0"/>
              <a:t/>
            </a:r>
            <a:br>
              <a:rPr lang="ru-RU" sz="5700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93833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3143" y="2142308"/>
            <a:ext cx="10700657" cy="2573383"/>
          </a:xfrm>
          <a:prstGeom prst="rect">
            <a:avLst/>
          </a:prstGeom>
          <a:solidFill>
            <a:srgbClr val="C477A5">
              <a:alpha val="60000"/>
            </a:srgbClr>
          </a:solidFill>
          <a:ln>
            <a:solidFill>
              <a:srgbClr val="00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5671" y="1566908"/>
            <a:ext cx="10515600" cy="64928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/>
              <a:t> </a:t>
            </a:r>
            <a:br>
              <a:rPr lang="ru-RU" sz="6000" dirty="0"/>
            </a:br>
            <a:r>
              <a:rPr lang="ru-RU" sz="6600" dirty="0"/>
              <a:t>Язык всей поверхностью чувствует разные </a:t>
            </a:r>
            <a:r>
              <a:rPr lang="ru-RU" sz="6600" dirty="0" smtClean="0"/>
              <a:t>вкусы.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530555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3143" y="2142308"/>
            <a:ext cx="10700657" cy="2573383"/>
          </a:xfrm>
          <a:prstGeom prst="rect">
            <a:avLst/>
          </a:prstGeom>
          <a:solidFill>
            <a:srgbClr val="C477A5">
              <a:alpha val="60000"/>
            </a:srgbClr>
          </a:solidFill>
          <a:ln>
            <a:solidFill>
              <a:srgbClr val="00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27274"/>
            <a:ext cx="10515600" cy="64928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/>
              <a:t> </a:t>
            </a:r>
            <a:br>
              <a:rPr lang="ru-RU" sz="9600" dirty="0"/>
            </a:br>
            <a:r>
              <a:rPr lang="ru-RU" sz="4800" dirty="0"/>
              <a:t>НА ПЕРЕДНЕЙ ЧАСТИ ЯЗЫКА РАСПОЛОЖЕНЫ СОСОЧКИ, КОТОРЫЕ ОЩУЩАЮТ ГОРЬКИЙ </a:t>
            </a:r>
            <a:r>
              <a:rPr lang="ru-RU" sz="4800" dirty="0" smtClean="0"/>
              <a:t>ВКУС</a:t>
            </a:r>
            <a:r>
              <a:rPr lang="ru-RU" sz="4800" dirty="0"/>
              <a:t>.</a:t>
            </a:r>
          </a:p>
          <a:p>
            <a:pPr marL="0" indent="0" algn="ctr">
              <a:buNone/>
            </a:pP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586644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22</Words>
  <Application>Microsoft Office PowerPoint</Application>
  <PresentationFormat>Широкоэкранный</PresentationFormat>
  <Paragraphs>10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Окружающий мир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User</dc:creator>
  <cp:lastModifiedBy>Ксения</cp:lastModifiedBy>
  <cp:revision>13</cp:revision>
  <dcterms:created xsi:type="dcterms:W3CDTF">2020-01-15T13:43:09Z</dcterms:created>
  <dcterms:modified xsi:type="dcterms:W3CDTF">2021-03-13T15:03:55Z</dcterms:modified>
</cp:coreProperties>
</file>