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938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5192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097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58469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5725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310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054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685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2155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0989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502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075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9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666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653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B88D3-2963-4697-B3B6-90F40BB0B857}" type="datetimeFigureOut">
              <a:rPr lang="ru-RU" smtClean="0"/>
              <a:t>14.05.2024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1E112ED-23BA-47D0-9DA4-5095777F3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69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4F91D6-5998-6258-0892-E78CBBDF43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b="1" dirty="0"/>
              <a:t>ОПРЕДЕЛЕНИЕ РАССТОЯНИЙ, НАПРАВЛЕНИЙ, ФОРМ РЕЛЬЕФА И АЗИМУТА ПО ТОПОГРАФИЧЕСКОЙ КАРТЕ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5493D01-3CC5-26EF-59A4-D6FD51599E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646302"/>
          </a:xfrm>
        </p:spPr>
        <p:txBody>
          <a:bodyPr>
            <a:normAutofit/>
          </a:bodyPr>
          <a:lstStyle/>
          <a:p>
            <a:r>
              <a:rPr lang="ru-RU" dirty="0"/>
              <a:t>ПРАКТИЧЕСКИЕ РАБОТЫ ПО ТОПОГРАФИИ. 5 КЛАСС </a:t>
            </a:r>
          </a:p>
          <a:p>
            <a:r>
              <a:rPr lang="ru-RU" dirty="0"/>
              <a:t>АВТОР: УЧИТЕЛЬ ГЕОГРАФИИ МОАУ «СОШ № 52 Г. ОРСКА»</a:t>
            </a:r>
          </a:p>
          <a:p>
            <a:r>
              <a:rPr lang="ru-RU" dirty="0"/>
              <a:t>ЧЕРНОВА ЕЛЕНА ВИКТОРОВНА</a:t>
            </a:r>
          </a:p>
          <a:p>
            <a:r>
              <a:rPr lang="ru-RU" dirty="0"/>
              <a:t>ВЫСТУПЛЕНИЕ НА ГМО УЧИТЕЛЕЙ ГЕОГРАФИИ 02.05.2024.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6273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D03114-B6DD-DEAB-0140-E57AEEAC6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ФРАГМЕНТ ТОПОГРАФИЧЕСКОЙ КАРТЫ ДЛЯ ВЫПОЛНЕНИЯ ПРАКТИЧЕСКИХ РАБОТ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1EB53B3-F5BA-B3DA-E061-24D5D1F651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4734" y="2160588"/>
            <a:ext cx="5082569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165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619E4E-70A5-FFDE-7D80-168BDE837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ОПРЕДЕЛЕНИЕ РАССТОЯНИЙ ПО ТОПОГРАФИЧЕСКОЙ КАРТЕ ПРИ ПОМОЩИ ЛИНЕЙКИ И ПО ЛИНЕЙНОМУ МАСШТАБУ</a:t>
            </a:r>
            <a:br>
              <a:rPr lang="ru-RU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ABC44F9-5D0E-FED0-6147-24C165FAAF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793" y="1664208"/>
            <a:ext cx="7820248" cy="4158456"/>
          </a:xfrm>
        </p:spPr>
      </p:pic>
    </p:spTree>
    <p:extLst>
      <p:ext uri="{BB962C8B-B14F-4D97-AF65-F5344CB8AC3E}">
        <p14:creationId xmlns:p14="http://schemas.microsoft.com/office/powerpoint/2010/main" val="4053125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1E0A8F-E9CE-4A78-F059-B1F71799A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ОПРЕДЕЛЕНИЕ НАПРАВЛЕНИЙ ПО ТОПОГРАФИЧЕСКОЙ КАРТЕ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021631E-E0BC-D0BF-4788-1EFBD8D5C5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793" y="2647410"/>
            <a:ext cx="6664452" cy="2907792"/>
          </a:xfrm>
        </p:spPr>
      </p:pic>
    </p:spTree>
    <p:extLst>
      <p:ext uri="{BB962C8B-B14F-4D97-AF65-F5344CB8AC3E}">
        <p14:creationId xmlns:p14="http://schemas.microsoft.com/office/powerpoint/2010/main" val="3475370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96E761-1BC2-DC3E-22A5-5435F8557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ОПРЕДЕЛЕНИЕ ФОРМ РЕЛЬЕФА ПО ТОПОГРАФИЧЕСКОЙ КАРТЕ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1CDB315-51C1-CD4A-E6C0-088DEB5847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793" y="2458434"/>
            <a:ext cx="6664452" cy="3285744"/>
          </a:xfrm>
        </p:spPr>
      </p:pic>
    </p:spTree>
    <p:extLst>
      <p:ext uri="{BB962C8B-B14F-4D97-AF65-F5344CB8AC3E}">
        <p14:creationId xmlns:p14="http://schemas.microsoft.com/office/powerpoint/2010/main" val="3917053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079E5-2FB2-B899-753F-886CFBC22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ОПРЕДЕЛЕНИЕ АЗИМУТА ПО ТОПОГРАФИЧЕСКОЙ КАРТЕ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5AA9148-0025-08AF-BE69-355F51295C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793" y="2725896"/>
            <a:ext cx="6664452" cy="2750820"/>
          </a:xfrm>
        </p:spPr>
      </p:pic>
    </p:spTree>
    <p:extLst>
      <p:ext uri="{BB962C8B-B14F-4D97-AF65-F5344CB8AC3E}">
        <p14:creationId xmlns:p14="http://schemas.microsoft.com/office/powerpoint/2010/main" val="417957866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10</TotalTime>
  <Words>78</Words>
  <Application>Microsoft Office PowerPoint</Application>
  <PresentationFormat>Широкоэкранный</PresentationFormat>
  <Paragraphs>10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 3</vt:lpstr>
      <vt:lpstr>Аспект</vt:lpstr>
      <vt:lpstr>ОПРЕДЕЛЕНИЕ РАССТОЯНИЙ, НАПРАВЛЕНИЙ, ФОРМ РЕЛЬЕФА И АЗИМУТА ПО ТОПОГРАФИЧЕСКОЙ КАРТЕ</vt:lpstr>
      <vt:lpstr>ФРАГМЕНТ ТОПОГРАФИЧЕСКОЙ КАРТЫ ДЛЯ ВЫПОЛНЕНИЯ ПРАКТИЧЕСКИХ РАБОТ</vt:lpstr>
      <vt:lpstr>ОПРЕДЕЛЕНИЕ РАССТОЯНИЙ ПО ТОПОГРАФИЧЕСКОЙ КАРТЕ ПРИ ПОМОЩИ ЛИНЕЙКИ И ПО ЛИНЕЙНОМУ МАСШТАБУ </vt:lpstr>
      <vt:lpstr>ОПРЕДЕЛЕНИЕ НАПРАВЛЕНИЙ ПО ТОПОГРАФИЧЕСКОЙ КАРТЕ</vt:lpstr>
      <vt:lpstr>ОПРЕДЕЛЕНИЕ ФОРМ РЕЛЬЕФА ПО ТОПОГРАФИЧЕСКОЙ КАРТЕ</vt:lpstr>
      <vt:lpstr>ОПРЕДЕЛЕНИЕ АЗИМУТА ПО ТОПОГРАФИЧЕСКОЙ КАРТЕ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ОПРЕДЕЛЕНИЕ РАССТОЯНИЙ, НАПРАВЛЕНИЙ, ФОРМ РЕЛЬЕФА И АЗИМУТА ПО ТОПОГРАФИЧЕСКОЙ КАРТЕ</dc:title>
  <dc:creator>kashaeva0708@gmail.com</dc:creator>
  <cp:lastModifiedBy>Татьяна Воронина</cp:lastModifiedBy>
  <cp:revision>7</cp:revision>
  <dcterms:created xsi:type="dcterms:W3CDTF">2024-05-14T05:50:26Z</dcterms:created>
  <dcterms:modified xsi:type="dcterms:W3CDTF">2024-05-14T06:00:33Z</dcterms:modified>
</cp:coreProperties>
</file>