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546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721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976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351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84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736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034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87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09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73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89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EB45E-8F6B-4C42-BEE0-F215F9012A5C}" type="datetimeFigureOut">
              <a:rPr lang="ru-RU" smtClean="0"/>
              <a:t>05.04.2024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A5B3E-4542-4E7A-83B4-5A6421207F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76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105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данные слова. Объясните правописание данных слов.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Не)вежа, (не)ряха, (не)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годование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(не)приятель, (не)здоровье, (не) правда, а ложь; (не)добрый.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9421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000" b="1" i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</a:t>
            </a:r>
            <a:r>
              <a:rPr lang="ru-RU" sz="4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обучающихся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выучить правило п.108 стр. 92</a:t>
            </a:r>
          </a:p>
          <a:p>
            <a:pPr marL="0" indent="0">
              <a:buNone/>
            </a:pPr>
            <a:r>
              <a:rPr lang="ru-RU" sz="4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2.На выбор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1. Выполнить упр. 666 стр. 93. 2. Творческое задание: сочинить сказку о слитном и раздельном написании не с именами прилагательными.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42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Слитное и раздельное написание не с именами прилагательными.</a:t>
            </a: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9846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умение правильно применять правило правописания </a:t>
            </a: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именами прилагательными. Закрепить правила правописания </a:t>
            </a:r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именами существительными. </a:t>
            </a:r>
          </a:p>
          <a:p>
            <a:pPr marL="0" indent="0" algn="just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23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6455583"/>
              </p:ext>
            </p:extLst>
          </p:nvPr>
        </p:nvGraphicFramePr>
        <p:xfrm>
          <a:off x="838200" y="2006222"/>
          <a:ext cx="10515600" cy="3589360"/>
        </p:xfrm>
        <a:graphic>
          <a:graphicData uri="http://schemas.openxmlformats.org/drawingml/2006/table">
            <a:tbl>
              <a:tblPr firstRow="1" firstCol="1" bandRow="1"/>
              <a:tblGrid>
                <a:gridCol w="5257238"/>
                <a:gridCol w="5258362"/>
              </a:tblGrid>
              <a:tr h="6113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пишется раздельно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пишется слитно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401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широкий, а узкий.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Неряшливый, небрежный.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011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добрый, а злой.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Недобрый (злой), нездоровый (больной).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936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данные прилагательные. Попробуйте объяснить их слитное и раздельное написание.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Далеко не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правильный вывод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вовсе не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интересный рассказ,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отнюдь не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верное решение, 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ичуть не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широкая река,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нисколько не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трудная задача.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86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Проверяем!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Неожиданное известие; далеко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удачный ответ;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обрывистый, а пологий берег; нестрогий человек;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мягкий, а твердый; совсем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удобная дорога; неглубокий овраг; нечаянная встреча; небрежный почерк.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66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словам найти свою «семью».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4923607"/>
              </p:ext>
            </p:extLst>
          </p:nvPr>
        </p:nvGraphicFramePr>
        <p:xfrm>
          <a:off x="1310186" y="1690689"/>
          <a:ext cx="10672548" cy="4503610"/>
        </p:xfrm>
        <a:graphic>
          <a:graphicData uri="http://schemas.openxmlformats.org/drawingml/2006/table">
            <a:tbl>
              <a:tblPr firstRow="1" firstCol="1" bandRow="1"/>
              <a:tblGrid>
                <a:gridCol w="5099000"/>
                <a:gridCol w="5573548"/>
              </a:tblGrid>
              <a:tr h="5004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 «Слитные»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 «Раздельные»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32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Невысокое дерево, далеко неудачный ответ, невзрачный вид, совсем некрасивый поступок, неширокий ручей, неприятное воспоминание, нездоровье, невежда, неприятель.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широка, а глубока; отнюдь не правильный; невеселые дни; не друг, а враг; не слаб, а силён, вовсе не интересен; некрасивый поступок.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350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ПРОВЕРЬТЕ!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4315880"/>
              </p:ext>
            </p:extLst>
          </p:nvPr>
        </p:nvGraphicFramePr>
        <p:xfrm>
          <a:off x="900752" y="1323833"/>
          <a:ext cx="10453048" cy="4763068"/>
        </p:xfrm>
        <a:graphic>
          <a:graphicData uri="http://schemas.openxmlformats.org/drawingml/2006/table">
            <a:tbl>
              <a:tblPr firstRow="1" firstCol="1" bandRow="1"/>
              <a:tblGrid>
                <a:gridCol w="5194685"/>
                <a:gridCol w="5258363"/>
              </a:tblGrid>
              <a:tr h="10072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 «Слитные»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accent5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 «Раздельные»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Невысокое дерево, невзрачный вид, неширокий ручей, неприятное воспоминание, нездоровье, невежда, неприятель, невеселые дни; некрасивый поступок.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широка, а глубока; отнюдь не правильный; не друг, а враг; не слаб, а силён, вовсе не интересен; далеко не удачный ответ; совсем не красивый поступок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539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Взаимопроверка!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1-в</a:t>
            </a: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2-а</a:t>
            </a:r>
          </a:p>
          <a:p>
            <a:pPr marL="0" indent="0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3-б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34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361</Words>
  <Application>Microsoft Office PowerPoint</Application>
  <PresentationFormat>Широкоэкранный</PresentationFormat>
  <Paragraphs>38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Прочитайте данные слова. Объясните правописание данных слов.</vt:lpstr>
      <vt:lpstr>Тема урока</vt:lpstr>
      <vt:lpstr>Цель урока</vt:lpstr>
      <vt:lpstr>Проверяем!</vt:lpstr>
      <vt:lpstr>Прочитайте данные прилагательные. Попробуйте объяснить их слитное и раздельное написание.</vt:lpstr>
      <vt:lpstr>Проверяем!</vt:lpstr>
      <vt:lpstr>Помогите словам найти свою «семью». </vt:lpstr>
      <vt:lpstr>ПРОВЕРЬТЕ!</vt:lpstr>
      <vt:lpstr>Взаимопроверка!</vt:lpstr>
      <vt:lpstr>Домашнее задание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Прочитайте данные слова. Объясните правописание данных слов.</dc:title>
  <dc:creator>УВР_ПК</dc:creator>
  <cp:lastModifiedBy>УВР_ПК</cp:lastModifiedBy>
  <cp:revision>7</cp:revision>
  <dcterms:created xsi:type="dcterms:W3CDTF">2024-04-03T07:47:14Z</dcterms:created>
  <dcterms:modified xsi:type="dcterms:W3CDTF">2024-04-05T00:53:33Z</dcterms:modified>
</cp:coreProperties>
</file>