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5" r:id="rId4"/>
    <p:sldId id="266" r:id="rId5"/>
    <p:sldId id="258" r:id="rId6"/>
    <p:sldId id="267" r:id="rId7"/>
    <p:sldId id="268" r:id="rId8"/>
    <p:sldId id="269" r:id="rId9"/>
    <p:sldId id="259" r:id="rId10"/>
    <p:sldId id="270" r:id="rId11"/>
    <p:sldId id="271" r:id="rId12"/>
    <p:sldId id="272" r:id="rId13"/>
    <p:sldId id="260" r:id="rId14"/>
    <p:sldId id="273" r:id="rId15"/>
    <p:sldId id="274" r:id="rId16"/>
    <p:sldId id="275" r:id="rId17"/>
    <p:sldId id="261" r:id="rId18"/>
    <p:sldId id="276" r:id="rId19"/>
    <p:sldId id="277" r:id="rId20"/>
    <p:sldId id="278" r:id="rId21"/>
    <p:sldId id="262" r:id="rId22"/>
    <p:sldId id="279" r:id="rId23"/>
    <p:sldId id="280" r:id="rId24"/>
    <p:sldId id="281" r:id="rId25"/>
    <p:sldId id="263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817" autoAdjust="0"/>
  </p:normalViewPr>
  <p:slideViewPr>
    <p:cSldViewPr>
      <p:cViewPr varScale="1">
        <p:scale>
          <a:sx n="102" d="100"/>
          <a:sy n="102" d="100"/>
        </p:scale>
        <p:origin x="188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9C61A-6C4F-4600-AB2A-C47B66EFD2B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867C-CB62-4DA0-86C7-E017B16865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9C61A-6C4F-4600-AB2A-C47B66EFD2B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867C-CB62-4DA0-86C7-E017B16865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9C61A-6C4F-4600-AB2A-C47B66EFD2B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867C-CB62-4DA0-86C7-E017B16865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9C61A-6C4F-4600-AB2A-C47B66EFD2B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867C-CB62-4DA0-86C7-E017B16865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9C61A-6C4F-4600-AB2A-C47B66EFD2B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867C-CB62-4DA0-86C7-E017B16865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9C61A-6C4F-4600-AB2A-C47B66EFD2B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867C-CB62-4DA0-86C7-E017B16865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9C61A-6C4F-4600-AB2A-C47B66EFD2B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867C-CB62-4DA0-86C7-E017B16865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9C61A-6C4F-4600-AB2A-C47B66EFD2B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867C-CB62-4DA0-86C7-E017B16865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9C61A-6C4F-4600-AB2A-C47B66EFD2B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867C-CB62-4DA0-86C7-E017B16865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9C61A-6C4F-4600-AB2A-C47B66EFD2B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867C-CB62-4DA0-86C7-E017B16865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9C61A-6C4F-4600-AB2A-C47B66EFD2B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C1867C-CB62-4DA0-86C7-E017B16865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9C61A-6C4F-4600-AB2A-C47B66EFD2B4}" type="datetimeFigureOut">
              <a:rPr lang="ru-RU" smtClean="0"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C1867C-CB62-4DA0-86C7-E017B168650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97375"/>
            <a:ext cx="7884368" cy="61489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2132856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Bob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659392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1447" flipH="1">
            <a:off x="835053" y="2061680"/>
            <a:ext cx="5220590" cy="40806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40152" y="4491316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Sam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its name?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3070476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1447" flipH="1">
            <a:off x="835053" y="2061680"/>
            <a:ext cx="5220590" cy="40806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40152" y="4491316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Sam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</a:t>
            </a:r>
            <a:r>
              <a:rPr lang="en-US" sz="7200" dirty="0" err="1" smtClean="0"/>
              <a:t>colour</a:t>
            </a:r>
            <a:r>
              <a:rPr lang="en-US" sz="7200" dirty="0" smtClean="0"/>
              <a:t>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010812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1447" flipH="1">
            <a:off x="835053" y="2061680"/>
            <a:ext cx="5220590" cy="40806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40152" y="4491316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Sam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can it do?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888985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4347475" cy="5157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32040" y="1484784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Nick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3491880" y="501317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151546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4347475" cy="5157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32040" y="1484784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Nick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5301208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its name?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7369741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4347475" cy="5157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32040" y="1484784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Nick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1907704" y="5229200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</a:t>
            </a:r>
            <a:r>
              <a:rPr lang="en-US" sz="7200" dirty="0" err="1" smtClean="0"/>
              <a:t>colour</a:t>
            </a:r>
            <a:r>
              <a:rPr lang="en-US" sz="7200" dirty="0" smtClean="0"/>
              <a:t>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420644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4347475" cy="5157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32040" y="1484784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Nick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2281241" y="5157192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can it do?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60174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04232" flipH="1">
            <a:off x="4180255" y="2751406"/>
            <a:ext cx="5065815" cy="44918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916832"/>
            <a:ext cx="1464040" cy="24036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4574116"/>
            <a:ext cx="33123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Tess</a:t>
            </a:r>
            <a:endParaRPr lang="ru-RU" sz="12000" dirty="0"/>
          </a:p>
        </p:txBody>
      </p:sp>
      <p:sp>
        <p:nvSpPr>
          <p:cNvPr id="6" name="TextBox 5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8957784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04232" flipH="1">
            <a:off x="4180255" y="2751406"/>
            <a:ext cx="5065815" cy="44918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916832"/>
            <a:ext cx="1464040" cy="24036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4574116"/>
            <a:ext cx="33123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Tess</a:t>
            </a:r>
            <a:endParaRPr lang="ru-RU" sz="12000" dirty="0"/>
          </a:p>
        </p:txBody>
      </p:sp>
      <p:sp>
        <p:nvSpPr>
          <p:cNvPr id="6" name="TextBox 5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its name?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0879696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04232" flipH="1">
            <a:off x="4180255" y="2751406"/>
            <a:ext cx="5065815" cy="44918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916832"/>
            <a:ext cx="1464040" cy="24036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4574116"/>
            <a:ext cx="33123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Tess</a:t>
            </a:r>
            <a:endParaRPr lang="ru-RU" sz="12000" dirty="0"/>
          </a:p>
        </p:txBody>
      </p:sp>
      <p:sp>
        <p:nvSpPr>
          <p:cNvPr id="6" name="TextBox 5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</a:t>
            </a:r>
            <a:r>
              <a:rPr lang="en-US" sz="7200" dirty="0" err="1" smtClean="0"/>
              <a:t>colour</a:t>
            </a:r>
            <a:r>
              <a:rPr lang="en-US" sz="7200" dirty="0" smtClean="0"/>
              <a:t>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503616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97375"/>
            <a:ext cx="7884368" cy="61489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2132856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Bob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its name?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0508693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04232" flipH="1">
            <a:off x="4180255" y="2751406"/>
            <a:ext cx="5065815" cy="44918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916832"/>
            <a:ext cx="1464040" cy="24036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71600" y="4574116"/>
            <a:ext cx="33123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Tess</a:t>
            </a:r>
            <a:endParaRPr lang="ru-RU" sz="12000" dirty="0"/>
          </a:p>
        </p:txBody>
      </p:sp>
      <p:sp>
        <p:nvSpPr>
          <p:cNvPr id="6" name="TextBox 5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can it do?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7983020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-24617"/>
            <a:ext cx="475943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3645024"/>
            <a:ext cx="35283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Tim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480887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-24617"/>
            <a:ext cx="475943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3645024"/>
            <a:ext cx="35283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Tim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0"/>
            <a:ext cx="7416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its </a:t>
            </a:r>
          </a:p>
          <a:p>
            <a:r>
              <a:rPr lang="en-US" sz="7200" dirty="0" smtClean="0"/>
              <a:t>      name?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3804881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-24617"/>
            <a:ext cx="475943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3645024"/>
            <a:ext cx="35283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Tim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332656"/>
            <a:ext cx="7416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</a:t>
            </a:r>
            <a:r>
              <a:rPr lang="en-US" sz="7200" dirty="0" err="1" smtClean="0"/>
              <a:t>colour</a:t>
            </a:r>
            <a:endParaRPr lang="en-US" sz="7200" dirty="0" smtClean="0"/>
          </a:p>
          <a:p>
            <a:r>
              <a:rPr lang="en-US" sz="7200" dirty="0"/>
              <a:t> </a:t>
            </a:r>
            <a:r>
              <a:rPr lang="en-US" sz="7200" dirty="0" smtClean="0"/>
              <a:t>     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9199154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-24617"/>
            <a:ext cx="475943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3645024"/>
            <a:ext cx="35283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Tim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can</a:t>
            </a:r>
          </a:p>
          <a:p>
            <a:r>
              <a:rPr lang="en-US" sz="7200" dirty="0"/>
              <a:t> </a:t>
            </a:r>
            <a:r>
              <a:rPr lang="en-US" sz="7200" dirty="0" smtClean="0"/>
              <a:t>       it do?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2342076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866" y="1881526"/>
            <a:ext cx="2928074" cy="47740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2629" y="2516111"/>
            <a:ext cx="3410196" cy="4378674"/>
          </a:xfrm>
          <a:prstGeom prst="rect">
            <a:avLst/>
          </a:prstGeom>
        </p:spPr>
      </p:pic>
      <p:pic>
        <p:nvPicPr>
          <p:cNvPr id="3074" name="Picture 2" descr="https://narisyu.cdnbro.com/posts/6743017-notki-kartinki-dlia-detei-2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6" t="48664" r="50592" b="-7642"/>
          <a:stretch/>
        </p:blipFill>
        <p:spPr bwMode="auto">
          <a:xfrm>
            <a:off x="5823078" y="3948870"/>
            <a:ext cx="419103" cy="80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narisyu.cdnbro.com/posts/6743017-notki-kartinki-dlia-detei-2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82" t="37005" r="26848" b="4925"/>
          <a:stretch/>
        </p:blipFill>
        <p:spPr bwMode="auto">
          <a:xfrm>
            <a:off x="6406764" y="3656441"/>
            <a:ext cx="360040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narisyu.cdnbro.com/posts/6743017-notki-kartinki-dlia-detei-2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74" t="17568" r="-2220" b="-2033"/>
          <a:stretch/>
        </p:blipFill>
        <p:spPr bwMode="auto">
          <a:xfrm>
            <a:off x="6067012" y="2451418"/>
            <a:ext cx="64807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07904" y="4753346"/>
            <a:ext cx="35112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Rex</a:t>
            </a:r>
            <a:endParaRPr lang="ru-RU" sz="12000" dirty="0"/>
          </a:p>
        </p:txBody>
      </p:sp>
      <p:sp>
        <p:nvSpPr>
          <p:cNvPr id="8" name="TextBox 7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7890161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866" y="1881526"/>
            <a:ext cx="2928074" cy="47740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2629" y="2516111"/>
            <a:ext cx="3410196" cy="4378674"/>
          </a:xfrm>
          <a:prstGeom prst="rect">
            <a:avLst/>
          </a:prstGeom>
        </p:spPr>
      </p:pic>
      <p:pic>
        <p:nvPicPr>
          <p:cNvPr id="3074" name="Picture 2" descr="https://narisyu.cdnbro.com/posts/6743017-notki-kartinki-dlia-detei-2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6" t="48664" r="50592" b="-7642"/>
          <a:stretch/>
        </p:blipFill>
        <p:spPr bwMode="auto">
          <a:xfrm>
            <a:off x="5823078" y="3948870"/>
            <a:ext cx="419103" cy="80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narisyu.cdnbro.com/posts/6743017-notki-kartinki-dlia-detei-2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82" t="37005" r="26848" b="4925"/>
          <a:stretch/>
        </p:blipFill>
        <p:spPr bwMode="auto">
          <a:xfrm>
            <a:off x="6406764" y="3656441"/>
            <a:ext cx="360040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narisyu.cdnbro.com/posts/6743017-notki-kartinki-dlia-detei-2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74" t="17568" r="-2220" b="-2033"/>
          <a:stretch/>
        </p:blipFill>
        <p:spPr bwMode="auto">
          <a:xfrm>
            <a:off x="6067012" y="2451418"/>
            <a:ext cx="64807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07904" y="4753346"/>
            <a:ext cx="35112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Rex</a:t>
            </a:r>
            <a:endParaRPr lang="ru-RU" sz="12000" dirty="0"/>
          </a:p>
        </p:txBody>
      </p:sp>
      <p:sp>
        <p:nvSpPr>
          <p:cNvPr id="8" name="TextBox 7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its name?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630759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866" y="1881526"/>
            <a:ext cx="2928074" cy="47740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2629" y="2516111"/>
            <a:ext cx="3410196" cy="4378674"/>
          </a:xfrm>
          <a:prstGeom prst="rect">
            <a:avLst/>
          </a:prstGeom>
        </p:spPr>
      </p:pic>
      <p:pic>
        <p:nvPicPr>
          <p:cNvPr id="3074" name="Picture 2" descr="https://narisyu.cdnbro.com/posts/6743017-notki-kartinki-dlia-detei-2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6" t="48664" r="50592" b="-7642"/>
          <a:stretch/>
        </p:blipFill>
        <p:spPr bwMode="auto">
          <a:xfrm>
            <a:off x="5823078" y="3948870"/>
            <a:ext cx="419103" cy="80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narisyu.cdnbro.com/posts/6743017-notki-kartinki-dlia-detei-2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82" t="37005" r="26848" b="4925"/>
          <a:stretch/>
        </p:blipFill>
        <p:spPr bwMode="auto">
          <a:xfrm>
            <a:off x="6406764" y="3656441"/>
            <a:ext cx="360040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narisyu.cdnbro.com/posts/6743017-notki-kartinki-dlia-detei-2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74" t="17568" r="-2220" b="-2033"/>
          <a:stretch/>
        </p:blipFill>
        <p:spPr bwMode="auto">
          <a:xfrm>
            <a:off x="6067012" y="2451418"/>
            <a:ext cx="64807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07904" y="4753346"/>
            <a:ext cx="35112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Rex</a:t>
            </a:r>
            <a:endParaRPr lang="ru-RU" sz="12000" dirty="0"/>
          </a:p>
        </p:txBody>
      </p:sp>
      <p:sp>
        <p:nvSpPr>
          <p:cNvPr id="8" name="TextBox 7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</a:t>
            </a:r>
            <a:r>
              <a:rPr lang="en-US" sz="7200" dirty="0" err="1" smtClean="0"/>
              <a:t>colour</a:t>
            </a:r>
            <a:r>
              <a:rPr lang="en-US" sz="7200" dirty="0" smtClean="0"/>
              <a:t>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8166419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866" y="1881526"/>
            <a:ext cx="2928074" cy="47740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32629" y="2516111"/>
            <a:ext cx="3410196" cy="4378674"/>
          </a:xfrm>
          <a:prstGeom prst="rect">
            <a:avLst/>
          </a:prstGeom>
        </p:spPr>
      </p:pic>
      <p:pic>
        <p:nvPicPr>
          <p:cNvPr id="3074" name="Picture 2" descr="https://narisyu.cdnbro.com/posts/6743017-notki-kartinki-dlia-detei-2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6" t="48664" r="50592" b="-7642"/>
          <a:stretch/>
        </p:blipFill>
        <p:spPr bwMode="auto">
          <a:xfrm>
            <a:off x="5823078" y="3948870"/>
            <a:ext cx="419103" cy="80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narisyu.cdnbro.com/posts/6743017-notki-kartinki-dlia-detei-2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82" t="37005" r="26848" b="4925"/>
          <a:stretch/>
        </p:blipFill>
        <p:spPr bwMode="auto">
          <a:xfrm>
            <a:off x="6406764" y="3656441"/>
            <a:ext cx="360040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narisyu.cdnbro.com/posts/6743017-notki-kartinki-dlia-detei-2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74" t="17568" r="-2220" b="-2033"/>
          <a:stretch/>
        </p:blipFill>
        <p:spPr bwMode="auto">
          <a:xfrm>
            <a:off x="6067012" y="2451418"/>
            <a:ext cx="648072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07904" y="4753346"/>
            <a:ext cx="35112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Rex</a:t>
            </a:r>
            <a:endParaRPr lang="ru-RU" sz="12000" dirty="0"/>
          </a:p>
        </p:txBody>
      </p:sp>
      <p:sp>
        <p:nvSpPr>
          <p:cNvPr id="8" name="TextBox 7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can it do?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3560334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97375"/>
            <a:ext cx="7884368" cy="61489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2132856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Bob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</a:t>
            </a:r>
            <a:r>
              <a:rPr lang="en-US" sz="7200" dirty="0" err="1" smtClean="0"/>
              <a:t>colour</a:t>
            </a:r>
            <a:r>
              <a:rPr lang="en-US" sz="7200" dirty="0" smtClean="0"/>
              <a:t>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4265324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997375"/>
            <a:ext cx="7884368" cy="61489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2132856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Bob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can it do?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70861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764704"/>
            <a:ext cx="5123038" cy="58326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3861048"/>
            <a:ext cx="37444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Rick</a:t>
            </a:r>
          </a:p>
          <a:p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415299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764704"/>
            <a:ext cx="5123038" cy="58326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3861048"/>
            <a:ext cx="37444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Rick</a:t>
            </a:r>
          </a:p>
          <a:p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its name?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050605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764704"/>
            <a:ext cx="5123038" cy="58326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3861048"/>
            <a:ext cx="37444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Rick</a:t>
            </a:r>
          </a:p>
          <a:p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</a:t>
            </a:r>
            <a:r>
              <a:rPr lang="en-US" sz="7200" dirty="0" err="1" smtClean="0"/>
              <a:t>colour</a:t>
            </a:r>
            <a:r>
              <a:rPr lang="en-US" sz="7200" dirty="0" smtClean="0"/>
              <a:t>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3611170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764704"/>
            <a:ext cx="5123038" cy="58326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568" y="3861048"/>
            <a:ext cx="37444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Rick</a:t>
            </a:r>
          </a:p>
          <a:p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can it do?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8540580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1447" flipH="1">
            <a:off x="835053" y="2061680"/>
            <a:ext cx="5220590" cy="40806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40152" y="4491316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dirty="0" smtClean="0"/>
              <a:t>Sam</a:t>
            </a:r>
            <a:endParaRPr lang="ru-RU" sz="12000" dirty="0"/>
          </a:p>
        </p:txBody>
      </p:sp>
      <p:sp>
        <p:nvSpPr>
          <p:cNvPr id="4" name="TextBox 3"/>
          <p:cNvSpPr txBox="1"/>
          <p:nvPr/>
        </p:nvSpPr>
        <p:spPr>
          <a:xfrm>
            <a:off x="431540" y="332656"/>
            <a:ext cx="7416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What is it?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25112444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164</Words>
  <Application>Microsoft Office PowerPoint</Application>
  <PresentationFormat>Экран (4:3)</PresentationFormat>
  <Paragraphs>59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Ангелина</dc:creator>
  <cp:lastModifiedBy>I5 10400f</cp:lastModifiedBy>
  <cp:revision>24</cp:revision>
  <dcterms:created xsi:type="dcterms:W3CDTF">2016-03-02T00:27:56Z</dcterms:created>
  <dcterms:modified xsi:type="dcterms:W3CDTF">2024-06-07T04:56:57Z</dcterms:modified>
</cp:coreProperties>
</file>