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9" r:id="rId7"/>
    <p:sldId id="270" r:id="rId8"/>
    <p:sldId id="275" r:id="rId9"/>
    <p:sldId id="268" r:id="rId10"/>
    <p:sldId id="276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9" autoAdjust="0"/>
    <p:restoredTop sz="94472" autoAdjust="0"/>
  </p:normalViewPr>
  <p:slideViewPr>
    <p:cSldViewPr>
      <p:cViewPr>
        <p:scale>
          <a:sx n="48" d="100"/>
          <a:sy n="48" d="100"/>
        </p:scale>
        <p:origin x="-1392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D2DFD4-AA0F-4185-B5DA-9ADDFDB77BD7}" type="datetimeFigureOut">
              <a:rPr lang="ru-RU" smtClean="0"/>
              <a:pPr/>
              <a:t>08.03.2024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A5E880-ACF4-4300-BD42-5FB7A311CD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87296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5E880-ACF4-4300-BD42-5FB7A311CDB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FF0000"/>
                </a:solidFill>
              </a:rPr>
              <a:t>Нажать</a:t>
            </a:r>
            <a:r>
              <a:rPr lang="ru-RU" baseline="0" dirty="0" smtClean="0">
                <a:solidFill>
                  <a:srgbClr val="FF0000"/>
                </a:solidFill>
              </a:rPr>
              <a:t> на значок правой кнопкой мыши и «просмотр», чтобы услышать пение </a:t>
            </a:r>
            <a:r>
              <a:rPr lang="ru-RU" baseline="0" dirty="0" err="1" smtClean="0">
                <a:solidFill>
                  <a:srgbClr val="FF0000"/>
                </a:solidFill>
              </a:rPr>
              <a:t>тофаларской</a:t>
            </a:r>
            <a:r>
              <a:rPr lang="ru-RU" baseline="0" dirty="0" smtClean="0">
                <a:solidFill>
                  <a:srgbClr val="FF0000"/>
                </a:solidFill>
              </a:rPr>
              <a:t> исполнительницы. «Песня Оленевода»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5E880-ACF4-4300-BD42-5FB7A311CDB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5E880-ACF4-4300-BD42-5FB7A311CDB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Звучит</a:t>
            </a:r>
            <a:r>
              <a:rPr lang="ru-RU" baseline="0" dirty="0" smtClean="0"/>
              <a:t> Эвенкийская музыка в современном </a:t>
            </a:r>
            <a:r>
              <a:rPr lang="ru-RU" baseline="0" dirty="0" err="1" smtClean="0"/>
              <a:t>исполнеии</a:t>
            </a:r>
            <a:r>
              <a:rPr lang="ru-RU" baseline="0" dirty="0" smtClean="0"/>
              <a:t> из </a:t>
            </a:r>
            <a:r>
              <a:rPr lang="ru-RU" baseline="0" dirty="0" err="1" smtClean="0"/>
              <a:t>к.ф</a:t>
            </a:r>
            <a:r>
              <a:rPr lang="ru-RU" baseline="0" dirty="0" smtClean="0"/>
              <a:t> Охота на Пиранью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5E880-ACF4-4300-BD42-5FB7A311CDB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irkipedia.ru/content/tofalarskiy_yazyk_istoricheskaya_enciklopediya_sibiri_2009" TargetMode="External"/><Relationship Id="rId7" Type="http://schemas.openxmlformats.org/officeDocument/2006/relationships/hyperlink" Target="https://arctic-children.com/article/muzyka-nas-svyazala/" TargetMode="External"/><Relationship Id="rId2" Type="http://schemas.openxmlformats.org/officeDocument/2006/relationships/hyperlink" Target="https://arkti.ru/tofalary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1baikal.ru/puteshestviya/kalendar-sobytij/noch-ekhora" TargetMode="External"/><Relationship Id="rId5" Type="http://schemas.openxmlformats.org/officeDocument/2006/relationships/hyperlink" Target="https://atlaskmns.ru/page/ru/lang_tofalary_all.html" TargetMode="External"/><Relationship Id="rId4" Type="http://schemas.openxmlformats.org/officeDocument/2006/relationships/hyperlink" Target="https://etnokarta38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5&#1076;&#1077;&#1082;&#1072;&#1073;&#1088;&#1103;\E.Aksenova_dolgany_tofalary_-_Pesnya_olenevoda_(Zvyki.com)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5&#1076;&#1077;&#1082;&#1072;&#1073;&#1088;&#1103;\&#1053;&#1077;&#1080;&#1079;&#1074;&#1077;&#1089;&#1090;&#1077;&#1085;%20-%20&#1025;&#1093;&#1086;&#1088;%204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E:\5&#1076;&#1077;&#1082;&#1072;&#1073;&#1088;&#1103;\&#1054;&#1093;&#1086;&#1090;&#1072;%20&#1085;&#1072;%20&#1055;&#1080;&#1088;&#1072;&#1085;&#1100;&#1102;.mp3" TargetMode="Externa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5&#1076;&#1077;&#1082;&#1072;&#1073;&#1088;&#1103;\&#1041;&#1091;&#1088;&#1103;&#1090;&#1089;&#1082;&#1086;&#1077;%20&#1075;&#1086;&#1088;&#1083;&#1086;&#1074;&#1086;&#1077;%20&#1087;&#1077;&#1085;&#1080;&#1077;%20(www.hotplayer.ru).mp3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92696" y="-459792"/>
            <a:ext cx="14303896" cy="8796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1043608" y="6525344"/>
            <a:ext cx="102068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Иркутская область представляет собой уникальный регион России, а уникален он прежде всего тем, то здесь проживает </a:t>
            </a:r>
            <a:r>
              <a:rPr lang="ru-RU" sz="2000" b="1" dirty="0" smtClean="0"/>
              <a:t>две </a:t>
            </a:r>
            <a:r>
              <a:rPr lang="ru-RU" sz="2000" dirty="0" smtClean="0"/>
              <a:t>малочисленные народности . </a:t>
            </a:r>
          </a:p>
          <a:p>
            <a:r>
              <a:rPr lang="ru-RU" sz="2000" b="1" dirty="0" smtClean="0"/>
              <a:t>Эвенки и </a:t>
            </a:r>
            <a:r>
              <a:rPr lang="ru-RU" sz="2000" b="1" dirty="0" err="1" smtClean="0"/>
              <a:t>тофалары</a:t>
            </a:r>
            <a:r>
              <a:rPr lang="ru-RU" sz="2000" dirty="0" smtClean="0"/>
              <a:t>. До 1930 года </a:t>
            </a:r>
            <a:r>
              <a:rPr lang="ru-RU" sz="2000" dirty="0" err="1" smtClean="0"/>
              <a:t>Тофаларов</a:t>
            </a:r>
            <a:r>
              <a:rPr lang="ru-RU" sz="2000" dirty="0" smtClean="0"/>
              <a:t> называли </a:t>
            </a:r>
            <a:r>
              <a:rPr lang="ru-RU" sz="2000" b="1" dirty="0" err="1" smtClean="0"/>
              <a:t>карагасами</a:t>
            </a:r>
            <a:r>
              <a:rPr lang="ru-RU" sz="2000" b="1" dirty="0" smtClean="0"/>
              <a:t>. А Эвенки – тунгусами. Буряты</a:t>
            </a:r>
            <a:r>
              <a:rPr lang="ru-RU" sz="2000" dirty="0" smtClean="0"/>
              <a:t>, являясь коренным народом Сибири все же относятся к монгольском народу, который разговаривает на бурятском языке.   </a:t>
            </a: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035496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>Коренные народы Иркутской области</a:t>
            </a:r>
            <a:endParaRPr lang="ru-RU" sz="36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246"/>
            <a:ext cx="9143999" cy="741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Использованная литература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708920"/>
            <a:ext cx="55419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https://arkti.ru/tofalary.html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4077072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http://irkipedia.ru/content/tofalarskiy_yazyk_istoricheskaya_enciklopediya_sibiri_2009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126876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Ссылки: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3356992"/>
            <a:ext cx="239732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https://etnokarta38.ru/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19888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5"/>
              </a:rPr>
              <a:t>https://atlaskmns.ru/page/ru/lang_tofalary_all.html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501317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6"/>
              </a:rPr>
              <a:t>https://1baikal.ru/puteshestviya/kalendar-sobytij/noch-ekhora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587727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7"/>
              </a:rPr>
              <a:t>https://arctic-children.com/article/muzyka-nas-svyazala/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территории Иркутской области </a:t>
            </a:r>
            <a:endParaRPr lang="ru-RU" dirty="0"/>
          </a:p>
        </p:txBody>
      </p:sp>
      <p:pic>
        <p:nvPicPr>
          <p:cNvPr id="2050" name="Picture 2" descr="C:\Users\Анна\Desktop\ШКОЛА\тундр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68760" y="-1003350"/>
            <a:ext cx="13609512" cy="877304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1520" y="548680"/>
            <a:ext cx="1041798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Любые коренные народы можно объединить одним словом -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Этнос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,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который означает исторически сложившуюся группу людей, которую объединяет общие культурные и другие признаки, такие как религия или вера, раса и образ и уклад жизни, язык, обряды, порядок ведения хозяйства,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Анна\Desktop\ШКОЛА\фон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76872" y="-2691680"/>
            <a:ext cx="14977664" cy="112332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540568" y="-747464"/>
            <a:ext cx="8157592" cy="74746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Культура коренных народов Иркутской области 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844824" y="764704"/>
            <a:ext cx="11797703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Все народы и малые народности объединены  общим образом жизни.</a:t>
            </a:r>
          </a:p>
          <a:p>
            <a:r>
              <a:rPr lang="ru-RU" sz="2000" dirty="0" smtClean="0"/>
              <a:t>Которые они ведут и посей день, но особенности и различия всё же есть, и мы </a:t>
            </a:r>
          </a:p>
          <a:p>
            <a:r>
              <a:rPr lang="ru-RU" sz="2000" dirty="0" smtClean="0"/>
              <a:t>попробуем разобраться в этом. Ведь, это похоже на грани одного целого, где </a:t>
            </a:r>
          </a:p>
          <a:p>
            <a:r>
              <a:rPr lang="ru-RU" sz="2000" dirty="0" smtClean="0"/>
              <a:t>каждая грань  - это уникальность  и особенность, как многообразие различных</a:t>
            </a:r>
          </a:p>
          <a:p>
            <a:r>
              <a:rPr lang="ru-RU" sz="2000" dirty="0" smtClean="0"/>
              <a:t>Рас человека. </a:t>
            </a:r>
          </a:p>
          <a:p>
            <a:r>
              <a:rPr lang="ru-RU" sz="2000" dirty="0" smtClean="0"/>
              <a:t>Культура в общем  в жизни Человека играет большую роль, подразумевая под собой</a:t>
            </a:r>
          </a:p>
          <a:p>
            <a:r>
              <a:rPr lang="ru-RU" sz="2000" dirty="0" smtClean="0"/>
              <a:t>отношение между людьми, как воспитанность а также проявление </a:t>
            </a:r>
          </a:p>
          <a:p>
            <a:r>
              <a:rPr lang="ru-RU" sz="2000" dirty="0" smtClean="0"/>
              <a:t>творческих действий, таких как танцы и </a:t>
            </a:r>
            <a:r>
              <a:rPr lang="ru-RU" sz="2000" dirty="0" smtClean="0"/>
              <a:t>пение и  прикладное творчество, .</a:t>
            </a:r>
          </a:p>
          <a:p>
            <a:r>
              <a:rPr lang="ru-RU" sz="2000" dirty="0" smtClean="0"/>
              <a:t>Культура </a:t>
            </a:r>
            <a:r>
              <a:rPr lang="ru-RU" sz="2000" dirty="0" smtClean="0"/>
              <a:t>проявляется и  в  главном -  и отношение к Природе, которую  мы все </a:t>
            </a:r>
          </a:p>
          <a:p>
            <a:r>
              <a:rPr lang="ru-RU" sz="2000" dirty="0" smtClean="0"/>
              <a:t>Называем Природа- Мать, а источник жизни каждого – Отец.</a:t>
            </a:r>
          </a:p>
          <a:p>
            <a:r>
              <a:rPr lang="ru-RU" sz="2000" dirty="0" smtClean="0"/>
              <a:t>В культуре таких народов, как </a:t>
            </a:r>
            <a:r>
              <a:rPr lang="ru-RU" sz="2000" dirty="0" err="1" smtClean="0"/>
              <a:t>Тофалары</a:t>
            </a:r>
            <a:r>
              <a:rPr lang="ru-RU" sz="2000" dirty="0" smtClean="0"/>
              <a:t>, Эвенки и Буряты , где то, что родила</a:t>
            </a:r>
          </a:p>
          <a:p>
            <a:r>
              <a:rPr lang="ru-RU" sz="2000" dirty="0" smtClean="0"/>
              <a:t> сама природа – и стало пищей : ягоды, орехи, корни дикоросов и </a:t>
            </a:r>
          </a:p>
          <a:p>
            <a:r>
              <a:rPr lang="ru-RU" sz="2000" dirty="0" smtClean="0"/>
              <a:t>мясо животных, а шкуры животных -одеждой. </a:t>
            </a:r>
          </a:p>
          <a:p>
            <a:r>
              <a:rPr lang="ru-RU" sz="2000" dirty="0" smtClean="0"/>
              <a:t>Почитание Природы и явилось основой</a:t>
            </a:r>
          </a:p>
          <a:p>
            <a:r>
              <a:rPr lang="ru-RU" sz="2000" dirty="0" smtClean="0"/>
              <a:t>их веры и культуры, которая проявляется в песнях, в танцах и молитвах – везде воспевается Силы Природы Во всех трёх народах к ней относятся с большим уважением </a:t>
            </a:r>
          </a:p>
          <a:p>
            <a:r>
              <a:rPr lang="ru-RU" sz="2000" dirty="0" smtClean="0"/>
              <a:t>и почитанием., призывая ее силы на помощь горловым пением Шаманов,-</a:t>
            </a:r>
          </a:p>
          <a:p>
            <a:r>
              <a:rPr lang="ru-RU" sz="2000" dirty="0" smtClean="0"/>
              <a:t>посредником  в мир Духов Природы.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420888" y="-1251520"/>
            <a:ext cx="13681520" cy="870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491880" y="25649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143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err="1" smtClean="0">
                <a:solidFill>
                  <a:schemeClr val="tx2">
                    <a:lumMod val="75000"/>
                  </a:schemeClr>
                </a:solidFill>
              </a:rPr>
              <a:t>Тофалары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 – самый малочисленный народ Иркутской области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2844824" y="0"/>
            <a:ext cx="1224136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Тофалары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-это один из самых малочисленных народов России, который сейчас, в настоящее проживает в Нижнеудинском районе Иркутской области в бассейнах рек Уда, Бирюса,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Морхой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и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др. Местность так и называется –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Тофалария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Само слово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тофо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»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 переводится с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тофаларского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как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«человек».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Нынешние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тофалары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проживают компактно и уже не ведут кочевого образа жизни. Живут оседло в трех поселках: Алыгджёр,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Нерха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и Верхняя Гутара живут не юртах, а в срубленных домах. Добраться туда возможно только на вертолете и связаться только по рации.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Прежде, до 1930-х годов их называли «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карагасы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»,или «черные гуси». Когда-то, так назывался один из родов, позже так стали называть весь народ Восточных Саян. Жили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родово-общинным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строем, где полагалось всю добычу делить на всех.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Основными занятиями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тофов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были охота и рыболовство.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В охоте наравне с мужчинами могли участвовать и женщины. Северные группы занимались отгонным оленеводством.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И женщины наравне с мужчинами  также ходили охотились.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По данным переписи 2020 года на территории Иркутской области проживает всего 719 человек. Родной язык практически забыт, к сожалению. Сегодня лишь несколько человек способны понимать родную речь и говорить на родном языке. 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 2000 году  Указом президента  этот народ получил статус коренного малочисленного Народа РФ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148" name="Picture 4" descr="C:\Users\Анна\Desktop\ШКОЛА\т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64488" y="-1251520"/>
            <a:ext cx="4197077" cy="8784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нна\Desktop\ШКОЛА\презентации\фон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492896" y="0"/>
            <a:ext cx="15857984" cy="991124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76872" y="0"/>
            <a:ext cx="10955560" cy="4522514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Тофаларов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иногда называют –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оленный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народ. </a:t>
            </a:r>
            <a:br>
              <a:rPr lang="ru-RU" sz="2000" b="1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Судьба, образ жизни, культура и обычаи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тофов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неразрывно связывались с оленем. Жизненный ритм оленя определял жизнь и быт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тофов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Народ кочевал, следуя за зверем, меняя пастбища как место обитания. Оленеводство имело транспортное назначение.. Карагаский олень самый крупный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в мире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и очень вынослив, поэтому в зимних условиях олени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тофов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могут проходить под седлом около 60 километров в день, где лошадь не может пройти и десятка километров </a:t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Очень многое изменилось после перевода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тофов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на оседлый образ жизни. Оленеводство в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Тофаларии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сейчас почти не существует, за исключением небольшого стада. </a:t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-972616" y="1196752"/>
            <a:ext cx="78306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C:\Users\Анна\Desktop\ШКОЛА\презентации\IMG_20231125_161545_2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573016"/>
            <a:ext cx="5365104" cy="5832648"/>
          </a:xfrm>
          <a:prstGeom prst="rect">
            <a:avLst/>
          </a:prstGeom>
          <a:noFill/>
        </p:spPr>
      </p:pic>
      <p:pic>
        <p:nvPicPr>
          <p:cNvPr id="7" name="E.Aksenova_dolgany_tofalary_-_Pesnya_olenevoda_(Zvyki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-2556792" y="8181528"/>
            <a:ext cx="1063352" cy="1063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9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819472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Бурятская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 культура 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722" name="Picture 2" descr="C:\Users\Анна\Desktop\ШКОЛА\фон йохо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221088" y="-3771800"/>
            <a:ext cx="19507200" cy="146304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347864" y="-830997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</a:rPr>
              <a:t>Бурятский </a:t>
            </a:r>
            <a:r>
              <a:rPr lang="ru-RU" sz="4800" b="1" i="1" dirty="0" err="1" smtClean="0">
                <a:solidFill>
                  <a:schemeClr val="accent1">
                    <a:lumMod val="75000"/>
                  </a:schemeClr>
                </a:solidFill>
              </a:rPr>
              <a:t>ёхор</a:t>
            </a:r>
            <a:endParaRPr lang="ru-RU" sz="48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Неизвестен - Ёхор 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-3348880" y="7406208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3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C:\Users\Анна\Desktop\ШКОЛА\презентации\эвенки танцы 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60848" y="-459432"/>
            <a:ext cx="14420396" cy="7920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733772"/>
            <a:ext cx="8229600" cy="1467544"/>
          </a:xfrm>
        </p:spPr>
        <p:txBody>
          <a:bodyPr/>
          <a:lstStyle/>
          <a:p>
            <a:r>
              <a:rPr lang="ru-RU" sz="6000" b="1" i="1" dirty="0" smtClean="0">
                <a:solidFill>
                  <a:schemeClr val="accent1">
                    <a:lumMod val="75000"/>
                  </a:schemeClr>
                </a:solidFill>
              </a:rPr>
              <a:t>Эвенки</a:t>
            </a:r>
            <a:endParaRPr lang="ru-RU" sz="6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Охота на Пиранью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4501008" y="9117632"/>
            <a:ext cx="1296144" cy="12961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7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C:\Users\Анна\Desktop\ШКОЛА\презентации\фон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76872" y="0"/>
            <a:ext cx="16002000" cy="100012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92696" y="3933056"/>
            <a:ext cx="9001000" cy="3573016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/>
              <a:t>Большая часть эвенков конечно же  проживает в Якутии - 18,2 тыс.</a:t>
            </a:r>
            <a:br>
              <a:rPr lang="ru-RU" sz="2400" dirty="0" smtClean="0"/>
            </a:br>
            <a:r>
              <a:rPr lang="ru-RU" sz="2400" dirty="0" smtClean="0"/>
              <a:t>в Иркутской -1,4 тыс.</a:t>
            </a:r>
            <a:br>
              <a:rPr lang="ru-RU" sz="2400" dirty="0" smtClean="0"/>
            </a:br>
            <a:r>
              <a:rPr lang="ru-RU" sz="2400" dirty="0" smtClean="0"/>
              <a:t>Эвенкийский язык относится к тунгусо-маньчжурской ветви алтайской языковой семьи и до 1930-х гг. не обладал своей письменностью </a:t>
            </a:r>
            <a:br>
              <a:rPr lang="ru-RU" sz="2400" dirty="0" smtClean="0"/>
            </a:br>
            <a:r>
              <a:rPr lang="ru-RU" sz="2400" dirty="0" smtClean="0"/>
              <a:t>Эвенки ездили на оленях верхом, что отличало эвенков и эвенов от других </a:t>
            </a:r>
            <a:r>
              <a:rPr lang="ru-RU" sz="2400" dirty="0" err="1" smtClean="0"/>
              <a:t>оленных</a:t>
            </a:r>
            <a:r>
              <a:rPr lang="ru-RU" sz="2400" dirty="0" smtClean="0"/>
              <a:t> народов. Их даже называли всадниками на оленях.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Users\Анна\Pictures\Общий фон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132856" y="-891480"/>
            <a:ext cx="16103804" cy="842493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-1908720" y="3212976"/>
            <a:ext cx="9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-2844824" y="-919984"/>
            <a:ext cx="14077056" cy="8094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 основе  шаманских обрядов у всех трех народов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использвалось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особое горловое пение,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 котором  есть подражание голосам животных и птиц, а также звукам неживой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природы — журчанию воды, эху в горах, свисту ветра, перекатыванию камешков в ручье.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В древности охотники использовали звукоподражание, чтобы приманивать добычу,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скотоводы-кочевники управляли с помощью голоса домашними животными.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Раскатистым горловым звуком традиционно исполняли эпос — сказания о богах и героях.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У коренных народов Севера горловое пение по сей день остается неотъемлемой частью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шаманских камланий. Похожее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звукоизвлечение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используется в буддийских богослужениях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при чтении молитв.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Горловое пение распространено у народов, проживающих на обширной территории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от Алтая до Чукотки: хакасов, алтайцев, тувинцев, якутов, чукчей, бурят, эвенов и эвенков.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Одним из первых природу двухголосного соло описал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Владимир Даль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будучи врачом, он хорошо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понял и описал его.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У горлового пения нет единой исполнительской техники и единого звучания.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В вокальном творчестве народов Сибири и Крайнего Севера — сложная система стилей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и направлений.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Некоторые мелодии можно перевести в ноты, другие практически не поддаются нотной записи.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Горловым можно лечить, «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пропевая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» на определенной частоте тело человека.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Здоровые и больные органы звучат по-разному, и этим можно управлять, настраивая на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необходимую частоту. У самого певца «просыпаются» участки мозга, открывая новые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возможности.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4" descr="C:\Users\Анна\Desktop\ШКОЛА\эвнк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48464" y="-819472"/>
            <a:ext cx="3560316" cy="7945636"/>
          </a:xfrm>
          <a:prstGeom prst="rect">
            <a:avLst/>
          </a:prstGeom>
          <a:noFill/>
        </p:spPr>
      </p:pic>
      <p:pic>
        <p:nvPicPr>
          <p:cNvPr id="12" name="Бурятское горловое пение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-2916832" y="6705600"/>
            <a:ext cx="880864" cy="880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65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3909</TotalTime>
  <Words>441</Words>
  <Application>Microsoft Office PowerPoint</Application>
  <PresentationFormat>Экран (4:3)</PresentationFormat>
  <Paragraphs>94</Paragraphs>
  <Slides>11</Slides>
  <Notes>4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Коренные народы Иркутской области</vt:lpstr>
      <vt:lpstr>На территории Иркутской области </vt:lpstr>
      <vt:lpstr>Культура коренных народов Иркутской области </vt:lpstr>
      <vt:lpstr>Тофалары – самый малочисленный народ Иркутской области</vt:lpstr>
      <vt:lpstr>     Тофаларов иногда называют – оленный народ.  Судьба, образ жизни, культура и обычаи тофов неразрывно связывались с оленем. Жизненный ритм оленя определял жизнь и быт тофов. Народ кочевал, следуя за зверем, меняя пастбища как место обитания. Оленеводство имело транспортное назначение.. Карагаский олень самый крупный в мире и очень вынослив, поэтому в зимних условиях олени тофов могут проходить под седлом около 60 километров в день, где лошадь не может пройти и десятка километров  Очень многое изменилось после перевода тофов на оседлый образ жизни. Оленеводство в Тофаларии сейчас почти не существует, за исключением небольшого стада.   .       </vt:lpstr>
      <vt:lpstr>Бурятская культура </vt:lpstr>
      <vt:lpstr>Эвенки</vt:lpstr>
      <vt:lpstr>Большая часть эвенков конечно же  проживает в Якутии - 18,2 тыс. в Иркутской -1,4 тыс. Эвенкийский язык относится к тунгусо-маньчжурской ветви алтайской языковой семьи и до 1930-х гг. не обладал своей письменностью  Эвенки ездили на оленях верхом, что отличало эвенков и эвенов от других оленных народов. Их даже называли всадниками на оленях.</vt:lpstr>
      <vt:lpstr>Слайд 9</vt:lpstr>
      <vt:lpstr>Слайд 10</vt:lpstr>
      <vt:lpstr>   Использованная литература     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Коренные народы Иркутской области</dc:title>
  <dc:creator>Анна</dc:creator>
  <cp:lastModifiedBy>Анна</cp:lastModifiedBy>
  <cp:revision>164</cp:revision>
  <dcterms:created xsi:type="dcterms:W3CDTF">2023-12-02T04:54:56Z</dcterms:created>
  <dcterms:modified xsi:type="dcterms:W3CDTF">2024-03-08T02:24:34Z</dcterms:modified>
</cp:coreProperties>
</file>