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sldIdLst>
    <p:sldId id="307" r:id="rId2"/>
    <p:sldId id="371" r:id="rId3"/>
    <p:sldId id="363" r:id="rId4"/>
    <p:sldId id="364" r:id="rId5"/>
    <p:sldId id="365" r:id="rId6"/>
    <p:sldId id="366" r:id="rId7"/>
    <p:sldId id="367" r:id="rId8"/>
    <p:sldId id="368" r:id="rId9"/>
    <p:sldId id="372" r:id="rId10"/>
    <p:sldId id="373" r:id="rId11"/>
    <p:sldId id="374" r:id="rId12"/>
    <p:sldId id="375" r:id="rId13"/>
    <p:sldId id="376" r:id="rId14"/>
    <p:sldId id="377" r:id="rId15"/>
    <p:sldId id="378" r:id="rId16"/>
    <p:sldId id="370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96" r:id="rId35"/>
    <p:sldId id="397" r:id="rId36"/>
    <p:sldId id="398" r:id="rId37"/>
    <p:sldId id="399" r:id="rId38"/>
    <p:sldId id="400" r:id="rId39"/>
    <p:sldId id="401" r:id="rId40"/>
    <p:sldId id="402" r:id="rId41"/>
    <p:sldId id="403" r:id="rId42"/>
    <p:sldId id="404" r:id="rId43"/>
    <p:sldId id="405" r:id="rId44"/>
    <p:sldId id="406" r:id="rId45"/>
    <p:sldId id="407" r:id="rId46"/>
    <p:sldId id="408" r:id="rId47"/>
    <p:sldId id="409" r:id="rId48"/>
    <p:sldId id="410" r:id="rId49"/>
    <p:sldId id="411" r:id="rId50"/>
    <p:sldId id="412" r:id="rId51"/>
    <p:sldId id="413" r:id="rId52"/>
    <p:sldId id="414" r:id="rId53"/>
    <p:sldId id="415" r:id="rId54"/>
    <p:sldId id="416" r:id="rId55"/>
    <p:sldId id="417" r:id="rId56"/>
    <p:sldId id="418" r:id="rId57"/>
    <p:sldId id="419" r:id="rId58"/>
    <p:sldId id="420" r:id="rId59"/>
    <p:sldId id="421" r:id="rId60"/>
    <p:sldId id="422" r:id="rId61"/>
    <p:sldId id="423" r:id="rId62"/>
    <p:sldId id="424" r:id="rId63"/>
    <p:sldId id="425" r:id="rId64"/>
    <p:sldId id="426" r:id="rId65"/>
    <p:sldId id="434" r:id="rId66"/>
    <p:sldId id="428" r:id="rId67"/>
    <p:sldId id="429" r:id="rId68"/>
    <p:sldId id="430" r:id="rId69"/>
    <p:sldId id="431" r:id="rId70"/>
    <p:sldId id="432" r:id="rId71"/>
    <p:sldId id="433" r:id="rId72"/>
    <p:sldId id="435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CC99FF"/>
    <a:srgbClr val="FFFFFF"/>
    <a:srgbClr val="FF99FF"/>
    <a:srgbClr val="FF66FF"/>
    <a:srgbClr val="FF33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251" autoAdjust="0"/>
    <p:restoredTop sz="94660"/>
  </p:normalViewPr>
  <p:slideViewPr>
    <p:cSldViewPr>
      <p:cViewPr>
        <p:scale>
          <a:sx n="70" d="100"/>
          <a:sy n="70" d="100"/>
        </p:scale>
        <p:origin x="-4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C5C04E-EE9D-440C-ABAC-C29B6481F2DB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EADB3F-357D-493A-84CF-AB1FCE75339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71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 advClick="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>
    <p:split orient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jp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jp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3.jp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4.jp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5.jp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6.jp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51520" y="2024844"/>
            <a:ext cx="8712968" cy="2088232"/>
          </a:xfrm>
          <a:prstGeom prst="rect">
            <a:avLst/>
          </a:prstGeom>
          <a:noFill/>
        </p:spPr>
        <p:txBody>
          <a:bodyPr wrap="square" tIns="144000" bIns="0" rtlCol="0">
            <a:prstTxWarp prst="textCanUp">
              <a:avLst>
                <a:gd name="adj" fmla="val 69059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convex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altLang="en-US" sz="8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КВИЗ по сказкам </a:t>
            </a:r>
            <a:r>
              <a:rPr lang="ru-RU" altLang="en-US" sz="8000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mbria" panose="02040503050406030204" pitchFamily="18" charset="0"/>
                <a:cs typeface="Times New Roman" panose="02020603050405020304" pitchFamily="18" charset="0"/>
              </a:rPr>
              <a:t>А.С.Пушкина</a:t>
            </a:r>
            <a:endParaRPr lang="ru-RU" altLang="en-US" sz="8000" b="1" i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Рамка 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468"/>
            </a:avLst>
          </a:prstGeom>
          <a:blipFill>
            <a:blip r:embed="rId2" cstate="print"/>
            <a:stretch>
              <a:fillRect/>
            </a:stretch>
          </a:blip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103" y="0"/>
            <a:ext cx="520779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8104" y="2780928"/>
            <a:ext cx="576064" cy="576064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406113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103" y="0"/>
            <a:ext cx="520779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4047" y="1052736"/>
            <a:ext cx="2171849" cy="2520280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809306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193"/>
            <a:ext cx="9144000" cy="62796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88024" y="1340768"/>
            <a:ext cx="1296144" cy="1080120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bg1"/>
                </a:solidFill>
              </a:rPr>
              <a:t>3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119933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8104" y="0"/>
            <a:ext cx="1872208" cy="1700808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09515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13076"/>
            <a:ext cx="4176464" cy="2232248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16530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" t="12860" r="2072" b="12962"/>
          <a:stretch/>
        </p:blipFill>
        <p:spPr>
          <a:xfrm>
            <a:off x="-7598" y="692696"/>
            <a:ext cx="9151598" cy="53285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16016" y="3144198"/>
            <a:ext cx="2232248" cy="1148897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-16076"/>
            <a:ext cx="683568" cy="8367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8600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7079" y="2492896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/>
              <a:t>Тур № 2 – Угадай что за сказка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1395141227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У Лукоморья дуб зелёны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67472" y="1556792"/>
            <a:ext cx="4265240" cy="426524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60648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1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539510103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60648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2</a:t>
            </a:r>
            <a:endParaRPr lang="ru-RU" sz="4800" b="1" dirty="0"/>
          </a:p>
        </p:txBody>
      </p:sp>
      <p:pic>
        <p:nvPicPr>
          <p:cNvPr id="5" name="О царе Салтан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82888" y="1406746"/>
            <a:ext cx="4634408" cy="4634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4542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 золотом петуш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23728" y="980728"/>
            <a:ext cx="4896544" cy="489654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3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97854542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3584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08920"/>
            <a:ext cx="8697144" cy="1143000"/>
          </a:xfrm>
        </p:spPr>
        <p:txBody>
          <a:bodyPr>
            <a:noAutofit/>
          </a:bodyPr>
          <a:lstStyle/>
          <a:p>
            <a:r>
              <a:rPr lang="ru-RU" sz="8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Тур № 1 – Угадай что спрятано 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24163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4</a:t>
            </a:r>
            <a:endParaRPr lang="ru-RU" sz="4800" b="1" dirty="0"/>
          </a:p>
        </p:txBody>
      </p:sp>
      <p:pic>
        <p:nvPicPr>
          <p:cNvPr id="5" name="о мертвой царевн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34380" y="978112"/>
            <a:ext cx="5275239" cy="527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4542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5</a:t>
            </a:r>
            <a:endParaRPr lang="ru-RU" sz="4800" b="1" dirty="0"/>
          </a:p>
        </p:txBody>
      </p:sp>
      <p:pic>
        <p:nvPicPr>
          <p:cNvPr id="5" name="Сказка о рыбаке и рыб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72556" y="908720"/>
            <a:ext cx="5198887" cy="5198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4542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9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6</a:t>
            </a:r>
            <a:endParaRPr lang="ru-RU" sz="4800" b="1" dirty="0"/>
          </a:p>
        </p:txBody>
      </p:sp>
      <p:pic>
        <p:nvPicPr>
          <p:cNvPr id="5" name="о попе и болд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43708" y="836712"/>
            <a:ext cx="5256584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4542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51519" y="119675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0" b="1" dirty="0"/>
              <a:t>Тур № 2 – Угадай что за сказка</a:t>
            </a:r>
            <a:endParaRPr lang="ru-RU" sz="8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165019" y="4086364"/>
            <a:ext cx="28701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ОТВЕТЫ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11910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У Лукоморья дуб зелёны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67472" y="1556792"/>
            <a:ext cx="4265240" cy="426524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1520" y="260648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1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-4624"/>
            <a:ext cx="5037166" cy="6862624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39888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4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60648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2</a:t>
            </a:r>
            <a:endParaRPr lang="ru-RU" sz="4800" b="1" dirty="0"/>
          </a:p>
        </p:txBody>
      </p:sp>
      <p:pic>
        <p:nvPicPr>
          <p:cNvPr id="5" name="О царе Салтан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82888" y="1406746"/>
            <a:ext cx="4634408" cy="46344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5997"/>
            <a:ext cx="5204379" cy="6832003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65033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6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 золотом петуш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23728" y="980728"/>
            <a:ext cx="4896544" cy="4896544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3</a:t>
            </a:r>
            <a:endParaRPr lang="ru-RU" sz="4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-6860"/>
            <a:ext cx="4612179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3805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3584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4</a:t>
            </a:r>
            <a:endParaRPr lang="ru-RU" sz="4800" b="1" dirty="0"/>
          </a:p>
        </p:txBody>
      </p:sp>
      <p:pic>
        <p:nvPicPr>
          <p:cNvPr id="5" name="о мертвой царевн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50412" y="978113"/>
            <a:ext cx="5043175" cy="5043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86" y="0"/>
            <a:ext cx="5789428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1879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2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5</a:t>
            </a:r>
            <a:endParaRPr lang="ru-RU" sz="4800" b="1" dirty="0"/>
          </a:p>
        </p:txBody>
      </p:sp>
      <p:pic>
        <p:nvPicPr>
          <p:cNvPr id="5" name="Сказка о рыбаке и рыбк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72556" y="908720"/>
            <a:ext cx="5198887" cy="51988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0" t="1701" r="16567" b="2288"/>
          <a:stretch/>
        </p:blipFill>
        <p:spPr>
          <a:xfrm>
            <a:off x="1972556" y="-3448"/>
            <a:ext cx="4820081" cy="685978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27327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79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3428" y="116632"/>
            <a:ext cx="86971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b="1" dirty="0" smtClean="0"/>
              <a:t>6</a:t>
            </a:r>
            <a:endParaRPr lang="ru-RU" sz="4800" b="1" dirty="0"/>
          </a:p>
        </p:txBody>
      </p:sp>
      <p:pic>
        <p:nvPicPr>
          <p:cNvPr id="5" name="о попе и болд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43708" y="836712"/>
            <a:ext cx="5256584" cy="525658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-12058"/>
            <a:ext cx="4580459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73892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2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103" y="0"/>
            <a:ext cx="520779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8104" y="2780928"/>
            <a:ext cx="576064" cy="576064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11128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348880"/>
            <a:ext cx="8697144" cy="1143000"/>
          </a:xfrm>
        </p:spPr>
        <p:txBody>
          <a:bodyPr>
            <a:noAutofit/>
          </a:bodyPr>
          <a:lstStyle/>
          <a:p>
            <a:r>
              <a:rPr lang="ru-RU" sz="8800" b="1" dirty="0"/>
              <a:t>Тур № 3 – 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ребус</a:t>
            </a:r>
          </a:p>
        </p:txBody>
      </p:sp>
    </p:spTree>
    <p:extLst>
      <p:ext uri="{BB962C8B-B14F-4D97-AF65-F5344CB8AC3E}">
        <p14:creationId xmlns:p14="http://schemas.microsoft.com/office/powerpoint/2010/main" val="338963582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04664"/>
            <a:ext cx="7171222" cy="61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312456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6348074" cy="603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4326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" y="1340767"/>
            <a:ext cx="9122421" cy="456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4326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7"/>
            <a:ext cx="9144000" cy="3538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4326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1964"/>
            <a:ext cx="9144000" cy="3589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4326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09" y="1299987"/>
            <a:ext cx="3627274" cy="25152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99988"/>
            <a:ext cx="5004049" cy="2515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4326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697144" cy="1143000"/>
          </a:xfrm>
        </p:spPr>
        <p:txBody>
          <a:bodyPr>
            <a:noAutofit/>
          </a:bodyPr>
          <a:lstStyle/>
          <a:p>
            <a:r>
              <a:rPr lang="ru-RU" sz="8800" b="1" dirty="0"/>
              <a:t>Тур № 3 – 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Отгадай ребус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92910" y="4077072"/>
            <a:ext cx="28701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ОТВЕТЫ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50271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373" y="352533"/>
            <a:ext cx="6048672" cy="52002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19225" y="5157192"/>
            <a:ext cx="5600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Пушкин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907101080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6348074" cy="603067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93225" y="5085184"/>
            <a:ext cx="5600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Дуб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97423831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103" y="0"/>
            <a:ext cx="520779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04047" y="1052736"/>
            <a:ext cx="2171849" cy="2520280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3067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" y="1340767"/>
            <a:ext cx="9122421" cy="45612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17794" y="5013176"/>
            <a:ext cx="5600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Старуха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8003163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7"/>
            <a:ext cx="9144000" cy="35384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19616" y="4879178"/>
            <a:ext cx="56009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Русалка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383354856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1964"/>
            <a:ext cx="9144000" cy="35895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504807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Золотая рыбка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61279661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709" y="1299987"/>
            <a:ext cx="3627274" cy="25152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99988"/>
            <a:ext cx="5004049" cy="25152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33013" y="4221088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Царевна лебедь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215668133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32856"/>
            <a:ext cx="9144000" cy="1143000"/>
          </a:xfrm>
        </p:spPr>
        <p:txBody>
          <a:bodyPr>
            <a:noAutofit/>
          </a:bodyPr>
          <a:lstStyle/>
          <a:p>
            <a:r>
              <a:rPr lang="ru-RU" sz="8800" b="1" dirty="0"/>
              <a:t>Тур № 4 – 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 </a:t>
            </a:r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сказку 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кадру</a:t>
            </a:r>
          </a:p>
        </p:txBody>
      </p:sp>
    </p:spTree>
    <p:extLst>
      <p:ext uri="{BB962C8B-B14F-4D97-AF65-F5344CB8AC3E}">
        <p14:creationId xmlns:p14="http://schemas.microsoft.com/office/powerpoint/2010/main" val="733572200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522143" cy="684081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bg1"/>
                </a:solidFill>
              </a:rPr>
              <a:t>1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90793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2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8591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3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8591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2634" cy="65973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4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8591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79" y="33565"/>
            <a:ext cx="8532440" cy="68259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5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8591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193"/>
            <a:ext cx="9144000" cy="62796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88024" y="1340768"/>
            <a:ext cx="1296144" cy="1080120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bg1"/>
                </a:solidFill>
              </a:rPr>
              <a:t>3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3067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50"/>
            <a:ext cx="9144000" cy="6072188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6</a:t>
            </a:r>
            <a:endParaRPr lang="ru-RU" sz="8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48591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49" y="1628800"/>
            <a:ext cx="9144000" cy="1143000"/>
          </a:xfrm>
        </p:spPr>
        <p:txBody>
          <a:bodyPr>
            <a:noAutofit/>
          </a:bodyPr>
          <a:lstStyle/>
          <a:p>
            <a:r>
              <a:rPr lang="ru-RU" sz="8800" b="1" dirty="0"/>
              <a:t>Тур № 4 – 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 </a:t>
            </a:r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сказку </a:t>
            </a:r>
            <a:r>
              <a:rPr lang="ru-RU" sz="8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кадру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10721" y="3789040"/>
            <a:ext cx="28701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ОТВЕТЫ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60597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522143" cy="6840816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bg1"/>
                </a:solidFill>
              </a:rPr>
              <a:t>1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351" y="1988840"/>
            <a:ext cx="903649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«Сказка о рыбаке и рыбке»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93232970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2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753" y="1556792"/>
            <a:ext cx="903649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/>
              <a:t>«Сказка </a:t>
            </a:r>
            <a:r>
              <a:rPr lang="ru-RU" sz="5400" b="1" dirty="0"/>
              <a:t>о царе </a:t>
            </a:r>
            <a:r>
              <a:rPr lang="ru-RU" sz="5400" b="1" dirty="0" err="1"/>
              <a:t>Салтане</a:t>
            </a:r>
            <a:r>
              <a:rPr lang="ru-RU" sz="5400" b="1" dirty="0"/>
              <a:t>, о сыне его славном и могучем богатыре князе </a:t>
            </a:r>
            <a:r>
              <a:rPr lang="ru-RU" sz="5400" b="1" dirty="0" err="1"/>
              <a:t>Гвидоне</a:t>
            </a:r>
            <a:r>
              <a:rPr lang="ru-RU" sz="5400" b="1" dirty="0"/>
              <a:t> </a:t>
            </a:r>
            <a:r>
              <a:rPr lang="ru-RU" sz="5400" b="1" dirty="0" err="1"/>
              <a:t>Салтановиче</a:t>
            </a:r>
            <a:r>
              <a:rPr lang="ru-RU" sz="5400" b="1" dirty="0"/>
              <a:t> и о прекрасной царевне </a:t>
            </a:r>
            <a:r>
              <a:rPr lang="ru-RU" sz="5400" b="1" dirty="0" smtClean="0"/>
              <a:t>лебеди»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42367945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3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019" y="1536174"/>
            <a:ext cx="9036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«Сказка </a:t>
            </a:r>
            <a:r>
              <a:rPr lang="ru-RU" sz="8000" b="1" dirty="0"/>
              <a:t>о мёртвой царевне и о семи </a:t>
            </a:r>
            <a:r>
              <a:rPr lang="ru-RU" sz="8000" b="1" dirty="0" smtClean="0"/>
              <a:t>богатырях»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691918776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2634" cy="65973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4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019" y="1536174"/>
            <a:ext cx="903649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/>
              <a:t>«Сказка о попе и о работнике его </a:t>
            </a:r>
            <a:r>
              <a:rPr lang="ru-RU" sz="8000" b="1" dirty="0" err="1"/>
              <a:t>Балде</a:t>
            </a:r>
            <a:r>
              <a:rPr lang="ru-RU" sz="8000" b="1" dirty="0"/>
              <a:t>»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86728610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79" y="33565"/>
            <a:ext cx="8532440" cy="6825952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5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019" y="1536174"/>
            <a:ext cx="903649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/>
              <a:t>«Сказка о золотом петушке»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056850995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50"/>
            <a:ext cx="9144000" cy="6072188"/>
          </a:xfrm>
          <a:prstGeom prst="rect">
            <a:avLst/>
          </a:prstGeom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chemeClr val="bg1"/>
                </a:solidFill>
              </a:rPr>
              <a:t>6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7019" y="1536174"/>
            <a:ext cx="903649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/>
              <a:t>«Руслан и Людмила»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90919897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304" y="871566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/>
              <a:t>Тур № 5 – Блиц-опрос </a:t>
            </a:r>
            <a:endParaRPr lang="ru-RU" sz="8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8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46423" y="3892258"/>
            <a:ext cx="545376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err="1" smtClean="0">
                <a:solidFill>
                  <a:srgbClr val="FF0000"/>
                </a:solidFill>
              </a:rPr>
              <a:t>Супер</a:t>
            </a:r>
            <a:r>
              <a:rPr lang="ru-RU" sz="6600" b="1" i="1" dirty="0" smtClean="0">
                <a:solidFill>
                  <a:srgbClr val="FF0000"/>
                </a:solidFill>
              </a:rPr>
              <a:t> игра</a:t>
            </a:r>
            <a:endParaRPr lang="ru-RU" sz="6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14744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1.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Когда родился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А.С.Пушкин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6 июля 1899г.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/>
              <a:t>6 июня 1799 г</a:t>
            </a:r>
            <a:r>
              <a:rPr lang="ru-RU" sz="60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6000" dirty="0" smtClean="0"/>
              <a:t> 6 июня 1909г.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0830722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08104" y="0"/>
            <a:ext cx="1872208" cy="1700808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3067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2. Как звали няню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А.С.Пушкина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Альбина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Арина</a:t>
            </a:r>
          </a:p>
          <a:p>
            <a:pPr marL="342900" indent="-342900">
              <a:buAutoNum type="arabicPeriod"/>
            </a:pPr>
            <a:r>
              <a:rPr lang="ru-RU" sz="6000" dirty="0" smtClean="0"/>
              <a:t> Агафья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29317987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3. Где родился А.С. Пушкин?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в Петербурге</a:t>
            </a:r>
            <a:endParaRPr lang="ru-RU" sz="6000" dirty="0"/>
          </a:p>
          <a:p>
            <a:pPr marL="342900" indent="-342900">
              <a:buAutoNum type="arabicPeriod"/>
            </a:pPr>
            <a:r>
              <a:rPr lang="ru-RU" sz="6000" dirty="0" smtClean="0"/>
              <a:t> на Кавказе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в Москве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26702337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913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. Первая сказка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А.С.Пушкина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3348" y="2132856"/>
            <a:ext cx="8371140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4800" dirty="0" smtClean="0"/>
              <a:t> </a:t>
            </a:r>
            <a:r>
              <a:rPr lang="ru-RU" sz="4800" dirty="0" smtClean="0"/>
              <a:t>«У лукоморья дуб зелёный»</a:t>
            </a:r>
            <a:endParaRPr lang="ru-RU" sz="4800" dirty="0" smtClean="0"/>
          </a:p>
          <a:p>
            <a:pPr marL="342900" indent="-342900">
              <a:buAutoNum type="arabicPeriod"/>
            </a:pPr>
            <a:r>
              <a:rPr lang="ru-RU" sz="4800" dirty="0" smtClean="0"/>
              <a:t> </a:t>
            </a:r>
            <a:r>
              <a:rPr lang="ru-RU" sz="4800" dirty="0" smtClean="0"/>
              <a:t>«</a:t>
            </a:r>
            <a:r>
              <a:rPr lang="ru-RU" sz="4800" dirty="0" smtClean="0"/>
              <a:t>Сказка </a:t>
            </a:r>
            <a:r>
              <a:rPr lang="ru-RU" sz="4800" dirty="0"/>
              <a:t>о </a:t>
            </a:r>
            <a:r>
              <a:rPr lang="ru-RU" sz="4800" dirty="0" smtClean="0"/>
              <a:t>рыбаке и рыбке»</a:t>
            </a:r>
            <a:endParaRPr lang="ru-RU" sz="4800" dirty="0"/>
          </a:p>
          <a:p>
            <a:pPr marL="342900" indent="-342900">
              <a:buAutoNum type="arabicPeriod"/>
            </a:pPr>
            <a:r>
              <a:rPr lang="ru-RU" sz="4800" dirty="0" smtClean="0"/>
              <a:t> «Сказка </a:t>
            </a:r>
            <a:r>
              <a:rPr lang="ru-RU" sz="4800" dirty="0"/>
              <a:t>о попе и о </a:t>
            </a:r>
            <a:r>
              <a:rPr lang="ru-RU" sz="4800" dirty="0" smtClean="0"/>
              <a:t>работнике его </a:t>
            </a:r>
            <a:r>
              <a:rPr lang="ru-RU" sz="4800" dirty="0" err="1" smtClean="0"/>
              <a:t>Балде</a:t>
            </a:r>
            <a:r>
              <a:rPr lang="ru-RU" sz="4800" dirty="0" smtClean="0"/>
              <a:t>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26702337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5. Сколько детей было у А.С. Пушкин?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четверо</a:t>
            </a:r>
            <a:endParaRPr lang="ru-RU" sz="6000" dirty="0"/>
          </a:p>
          <a:p>
            <a:pPr marL="342900" indent="-342900">
              <a:buAutoNum type="arabicPeriod"/>
            </a:pPr>
            <a:r>
              <a:rPr lang="ru-RU" sz="6000" dirty="0" smtClean="0"/>
              <a:t> трое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пятеро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13118097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91347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. А.С. Пушкин погиб, сражаясь в дуэли с … 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Кюхельбекером</a:t>
            </a:r>
          </a:p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err="1" smtClean="0"/>
              <a:t>Пущиным</a:t>
            </a:r>
            <a:endParaRPr lang="ru-RU" sz="6000" dirty="0" smtClean="0"/>
          </a:p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/>
              <a:t>Дантесом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13725673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304" y="871566"/>
            <a:ext cx="9144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/>
              <a:t>Тур № 5 – Блиц-опрос </a:t>
            </a:r>
            <a:endParaRPr lang="ru-RU" sz="8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8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46423" y="3892258"/>
            <a:ext cx="545376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ОТВЕТЫ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867795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1.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Когда родился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А.С.Пушкин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6 июля 1899г.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/>
              <a:t>6 июня 1799 г</a:t>
            </a:r>
            <a:r>
              <a:rPr lang="ru-RU" sz="6000" dirty="0" smtClean="0"/>
              <a:t>.</a:t>
            </a:r>
          </a:p>
          <a:p>
            <a:pPr marL="342900" indent="-342900">
              <a:buAutoNum type="arabicPeriod"/>
            </a:pPr>
            <a:r>
              <a:rPr lang="ru-RU" sz="6000" dirty="0" smtClean="0"/>
              <a:t> 6 июня 1909г.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241558516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2. Как звали няню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А.С.Пушкина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Альбина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Арина</a:t>
            </a:r>
          </a:p>
          <a:p>
            <a:pPr marL="342900" indent="-342900">
              <a:buAutoNum type="arabicPeriod"/>
            </a:pPr>
            <a:r>
              <a:rPr lang="ru-RU" sz="6000" dirty="0" smtClean="0"/>
              <a:t> Агафья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30000359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3. Где родился А.С. Пушкин?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в Петербурге</a:t>
            </a:r>
            <a:endParaRPr lang="ru-RU" sz="6000" dirty="0"/>
          </a:p>
          <a:p>
            <a:pPr marL="342900" indent="-342900">
              <a:buAutoNum type="arabicPeriod"/>
            </a:pPr>
            <a:r>
              <a:rPr lang="ru-RU" sz="6000" dirty="0" smtClean="0"/>
              <a:t> на Кавказе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в Москве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362691322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9134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4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. Первая сказка </a:t>
            </a:r>
            <a:r>
              <a:rPr lang="ru-RU" sz="4000" b="1" dirty="0" err="1" smtClean="0">
                <a:solidFill>
                  <a:schemeClr val="accent6">
                    <a:lumMod val="50000"/>
                  </a:schemeClr>
                </a:solidFill>
              </a:rPr>
              <a:t>А.С.Пушкина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3348" y="2132856"/>
            <a:ext cx="8371140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4800" dirty="0" smtClean="0"/>
              <a:t> </a:t>
            </a:r>
            <a:r>
              <a:rPr lang="ru-RU" sz="4800" dirty="0" smtClean="0"/>
              <a:t>«У лукоморья дуб зелёный»</a:t>
            </a:r>
            <a:endParaRPr lang="ru-RU" sz="4800" dirty="0" smtClean="0"/>
          </a:p>
          <a:p>
            <a:pPr marL="342900" indent="-342900">
              <a:buAutoNum type="arabicPeriod"/>
            </a:pPr>
            <a:r>
              <a:rPr lang="ru-RU" sz="4800" dirty="0" smtClean="0"/>
              <a:t> </a:t>
            </a:r>
            <a:r>
              <a:rPr lang="ru-RU" sz="4800" dirty="0" smtClean="0"/>
              <a:t>«</a:t>
            </a:r>
            <a:r>
              <a:rPr lang="ru-RU" sz="4800" dirty="0" smtClean="0"/>
              <a:t>Сказка </a:t>
            </a:r>
            <a:r>
              <a:rPr lang="ru-RU" sz="4800" dirty="0"/>
              <a:t>о </a:t>
            </a:r>
            <a:r>
              <a:rPr lang="ru-RU" sz="4800" dirty="0" smtClean="0"/>
              <a:t>рыбаке и рыбке»</a:t>
            </a:r>
            <a:endParaRPr lang="ru-RU" sz="4800" dirty="0"/>
          </a:p>
          <a:p>
            <a:pPr marL="342900" indent="-342900">
              <a:buAutoNum type="arabicPeriod"/>
            </a:pPr>
            <a:r>
              <a:rPr lang="ru-RU" sz="4800" dirty="0" smtClean="0"/>
              <a:t> «Сказка </a:t>
            </a:r>
            <a:r>
              <a:rPr lang="ru-RU" sz="4800" dirty="0"/>
              <a:t>о попе и о </a:t>
            </a:r>
            <a:r>
              <a:rPr lang="ru-RU" sz="4800" dirty="0" smtClean="0"/>
              <a:t>работнике его </a:t>
            </a:r>
            <a:r>
              <a:rPr lang="ru-RU" sz="4800" dirty="0" err="1" smtClean="0"/>
              <a:t>Балде</a:t>
            </a:r>
            <a:r>
              <a:rPr lang="ru-RU" sz="4800" dirty="0" smtClean="0"/>
              <a:t>»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91208058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31840" y="13076"/>
            <a:ext cx="4176464" cy="2232248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1619672" cy="15567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ru-RU" sz="8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53067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89644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5. Сколько детей было у А.С. Пушкин?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четверо</a:t>
            </a:r>
            <a:endParaRPr lang="ru-RU" sz="6000" dirty="0"/>
          </a:p>
          <a:p>
            <a:pPr marL="342900" indent="-342900">
              <a:buAutoNum type="arabicPeriod"/>
            </a:pPr>
            <a:r>
              <a:rPr lang="ru-RU" sz="6000" dirty="0" smtClean="0"/>
              <a:t> трое</a:t>
            </a:r>
            <a:endParaRPr lang="ru-RU" sz="6000" dirty="0" smtClean="0"/>
          </a:p>
          <a:p>
            <a:pPr marL="342900" indent="-342900">
              <a:buAutoNum type="arabicPeriod"/>
            </a:pPr>
            <a:r>
              <a:rPr lang="ru-RU" sz="6000" dirty="0" smtClean="0"/>
              <a:t> пятеро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864126269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90" y="620688"/>
            <a:ext cx="91347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</a:rPr>
              <a:t>6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. А.С. Пушкин погиб, сражаясь в дуэли с … ?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3102" y="2132856"/>
            <a:ext cx="7776864" cy="35283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smtClean="0"/>
              <a:t>Кюхельбекером</a:t>
            </a:r>
          </a:p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 err="1" smtClean="0"/>
              <a:t>Пущиным</a:t>
            </a:r>
            <a:endParaRPr lang="ru-RU" sz="6000" dirty="0" smtClean="0"/>
          </a:p>
          <a:p>
            <a:pPr marL="342900" indent="-342900">
              <a:buFontTx/>
              <a:buAutoNum type="arabicPeriod"/>
            </a:pPr>
            <a:r>
              <a:rPr lang="ru-RU" sz="6000" dirty="0" smtClean="0"/>
              <a:t> </a:t>
            </a:r>
            <a:r>
              <a:rPr lang="ru-RU" sz="6000" dirty="0"/>
              <a:t>Дантесом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424899860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5878" y="980728"/>
            <a:ext cx="741682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Спасибо </a:t>
            </a:r>
          </a:p>
          <a:p>
            <a:pPr lvl="0" algn="ctr"/>
            <a:r>
              <a:rPr lang="ru-RU" sz="13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 игру!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282489061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0" t="12860" r="2072" b="12962"/>
          <a:stretch/>
        </p:blipFill>
        <p:spPr>
          <a:xfrm>
            <a:off x="-7598" y="692696"/>
            <a:ext cx="9151598" cy="53285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716016" y="3144198"/>
            <a:ext cx="2232248" cy="1148897"/>
          </a:xfrm>
          <a:prstGeom prst="rect">
            <a:avLst/>
          </a:prstGeom>
          <a:ln w="76200">
            <a:solidFill>
              <a:srgbClr val="FFFF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2770"/>
            <a:ext cx="1331640" cy="7783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/>
              <a:t>6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3950530674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412776"/>
            <a:ext cx="8697144" cy="1143000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chemeClr val="bg2">
                    <a:lumMod val="10000"/>
                  </a:schemeClr>
                </a:solidFill>
              </a:rPr>
              <a:t>Тур № 1 – Угадай что спрятано </a:t>
            </a:r>
            <a:endParaRPr lang="ru-RU" sz="80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92911" y="4077072"/>
            <a:ext cx="28701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ОТВЕТЫ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589886"/>
      </p:ext>
    </p:extLst>
  </p:cSld>
  <p:clrMapOvr>
    <a:masterClrMapping/>
  </p:clrMapOvr>
  <p:transition spd="med" advClick="0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429</Words>
  <Application>Microsoft Office PowerPoint</Application>
  <PresentationFormat>Экран (4:3)</PresentationFormat>
  <Paragraphs>133</Paragraphs>
  <Slides>72</Slides>
  <Notes>0</Notes>
  <HiddenSlides>0</HiddenSlides>
  <MMClips>12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Тема Office</vt:lpstr>
      <vt:lpstr>Презентация PowerPoint</vt:lpstr>
      <vt:lpstr>Тур № 1 – Угадай что спрятано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№ 1 – Угадай что спрятано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№ 3 – Отгадай ребус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№ 3 – Отгадай ребус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№ 4 – Угадай сказку по кадру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Тур № 4 – Угадай сказку по кадру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Интерактивная игра-викторина "Путешествие в Лукоморье"</dc:subject>
  <dc:creator>Ta_sha</dc:creator>
  <cp:lastModifiedBy>Тараканова</cp:lastModifiedBy>
  <cp:revision>390</cp:revision>
  <dcterms:created xsi:type="dcterms:W3CDTF">2020-06-05T06:39:37Z</dcterms:created>
  <dcterms:modified xsi:type="dcterms:W3CDTF">2024-06-04T13:07:24Z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1049-11.2.0.8333</vt:lpwstr>
  </property>
</Properties>
</file>