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0EF967-1389-4CAD-9F8E-78B5E37350AB}" type="datetimeFigureOut">
              <a:rPr lang="ru-RU" smtClean="0"/>
              <a:t>10.03.2024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4E95D0-AB93-41C6-BF89-31F28082C0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2189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0EF967-1389-4CAD-9F8E-78B5E37350AB}" type="datetimeFigureOut">
              <a:rPr lang="ru-RU" smtClean="0"/>
              <a:t>10.03.2024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4E95D0-AB93-41C6-BF89-31F28082C0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65535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0EF967-1389-4CAD-9F8E-78B5E37350AB}" type="datetimeFigureOut">
              <a:rPr lang="ru-RU" smtClean="0"/>
              <a:t>10.03.2024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4E95D0-AB93-41C6-BF89-31F28082C0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03756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0EF967-1389-4CAD-9F8E-78B5E37350AB}" type="datetimeFigureOut">
              <a:rPr lang="ru-RU" smtClean="0"/>
              <a:t>10.03.2024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4E95D0-AB93-41C6-BF89-31F28082C0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18475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0EF967-1389-4CAD-9F8E-78B5E37350AB}" type="datetimeFigureOut">
              <a:rPr lang="ru-RU" smtClean="0"/>
              <a:t>10.03.2024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4E95D0-AB93-41C6-BF89-31F28082C0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01369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0EF967-1389-4CAD-9F8E-78B5E37350AB}" type="datetimeFigureOut">
              <a:rPr lang="ru-RU" smtClean="0"/>
              <a:t>10.03.2024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4E95D0-AB93-41C6-BF89-31F28082C0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31626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0EF967-1389-4CAD-9F8E-78B5E37350AB}" type="datetimeFigureOut">
              <a:rPr lang="ru-RU" smtClean="0"/>
              <a:t>10.03.2024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4E95D0-AB93-41C6-BF89-31F28082C0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10772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0EF967-1389-4CAD-9F8E-78B5E37350AB}" type="datetimeFigureOut">
              <a:rPr lang="ru-RU" smtClean="0"/>
              <a:t>10.03.2024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4E95D0-AB93-41C6-BF89-31F28082C0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32049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0EF967-1389-4CAD-9F8E-78B5E37350AB}" type="datetimeFigureOut">
              <a:rPr lang="ru-RU" smtClean="0"/>
              <a:t>10.03.2024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4E95D0-AB93-41C6-BF89-31F28082C0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72302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0EF967-1389-4CAD-9F8E-78B5E37350AB}" type="datetimeFigureOut">
              <a:rPr lang="ru-RU" smtClean="0"/>
              <a:t>10.03.2024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4E95D0-AB93-41C6-BF89-31F28082C0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85181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0EF967-1389-4CAD-9F8E-78B5E37350AB}" type="datetimeFigureOut">
              <a:rPr lang="ru-RU" smtClean="0"/>
              <a:t>10.03.2024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4E95D0-AB93-41C6-BF89-31F28082C0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44373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0EF967-1389-4CAD-9F8E-78B5E37350AB}" type="datetimeFigureOut">
              <a:rPr lang="ru-RU" smtClean="0"/>
              <a:t>10.03.2024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4E95D0-AB93-41C6-BF89-31F28082C0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35122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954" y="0"/>
            <a:ext cx="1219795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3689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347"/>
            <a:ext cx="12192000" cy="6854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321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200354" cy="68593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0491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215135" cy="6867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819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347"/>
            <a:ext cx="12192000" cy="6854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6135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4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255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347"/>
            <a:ext cx="12192000" cy="6854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6922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347"/>
            <a:ext cx="12192000" cy="6854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667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234</TotalTime>
  <Words>0</Words>
  <Application>Microsoft Office PowerPoint</Application>
  <PresentationFormat>Широкоэкранный</PresentationFormat>
  <Paragraphs>0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Admin</cp:lastModifiedBy>
  <cp:revision>4</cp:revision>
  <dcterms:created xsi:type="dcterms:W3CDTF">2024-03-10T14:05:00Z</dcterms:created>
  <dcterms:modified xsi:type="dcterms:W3CDTF">2024-03-10T17:59:16Z</dcterms:modified>
</cp:coreProperties>
</file>