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8" r:id="rId3"/>
    <p:sldId id="256" r:id="rId4"/>
    <p:sldId id="257" r:id="rId5"/>
    <p:sldId id="258" r:id="rId6"/>
    <p:sldId id="259" r:id="rId7"/>
    <p:sldId id="260" r:id="rId8"/>
    <p:sldId id="263" r:id="rId9"/>
    <p:sldId id="261" r:id="rId10"/>
    <p:sldId id="266" r:id="rId11"/>
    <p:sldId id="283" r:id="rId12"/>
    <p:sldId id="279" r:id="rId13"/>
    <p:sldId id="281" r:id="rId14"/>
    <p:sldId id="284" r:id="rId15"/>
    <p:sldId id="280" r:id="rId16"/>
    <p:sldId id="287" r:id="rId17"/>
    <p:sldId id="274" r:id="rId18"/>
    <p:sldId id="286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ED3A8-EA0C-4514-979F-4AF6D48B70C9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A3F6E-4795-4D73-BC22-3129776CE8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562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ED3A8-EA0C-4514-979F-4AF6D48B70C9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A3F6E-4795-4D73-BC22-3129776CE8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07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ED3A8-EA0C-4514-979F-4AF6D48B70C9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A3F6E-4795-4D73-BC22-3129776CE8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654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ED3A8-EA0C-4514-979F-4AF6D48B70C9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A3F6E-4795-4D73-BC22-3129776CE8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303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ED3A8-EA0C-4514-979F-4AF6D48B70C9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A3F6E-4795-4D73-BC22-3129776CE8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9642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ED3A8-EA0C-4514-979F-4AF6D48B70C9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A3F6E-4795-4D73-BC22-3129776CE8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596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ED3A8-EA0C-4514-979F-4AF6D48B70C9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A3F6E-4795-4D73-BC22-3129776CE8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93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ED3A8-EA0C-4514-979F-4AF6D48B70C9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A3F6E-4795-4D73-BC22-3129776CE8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55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ED3A8-EA0C-4514-979F-4AF6D48B70C9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A3F6E-4795-4D73-BC22-3129776CE8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482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ED3A8-EA0C-4514-979F-4AF6D48B70C9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A3F6E-4795-4D73-BC22-3129776CE8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338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ED3A8-EA0C-4514-979F-4AF6D48B70C9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A3F6E-4795-4D73-BC22-3129776CE8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970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9ED3A8-EA0C-4514-979F-4AF6D48B70C9}" type="datetimeFigureOut">
              <a:rPr lang="ru-RU" smtClean="0"/>
              <a:t>14.01.2024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BA3F6E-4795-4D73-BC22-3129776CE8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7880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1092;&#1080;&#1079;&#1082;&#1091;&#1083;&#1100;&#1090;&#1084;&#1080;&#1085;&#1091;&#1090;&#1082;&#1072;1.mp4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2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2540966"/>
              </p:ext>
            </p:extLst>
          </p:nvPr>
        </p:nvGraphicFramePr>
        <p:xfrm>
          <a:off x="838200" y="1746504"/>
          <a:ext cx="10515600" cy="36210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51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21024"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4000" b="1" i="1" dirty="0">
                          <a:solidFill>
                            <a:schemeClr val="accent5"/>
                          </a:solidFill>
                          <a:effectLst/>
                        </a:rPr>
                        <a:t>Математика пришла,</a:t>
                      </a:r>
                      <a:br>
                        <a:rPr lang="ru-RU" sz="4000" b="1" i="1" dirty="0">
                          <a:solidFill>
                            <a:schemeClr val="accent5"/>
                          </a:solidFill>
                          <a:effectLst/>
                        </a:rPr>
                      </a:br>
                      <a:r>
                        <a:rPr lang="ru-RU" sz="4000" b="1" i="1" dirty="0">
                          <a:solidFill>
                            <a:schemeClr val="accent5"/>
                          </a:solidFill>
                          <a:effectLst/>
                        </a:rPr>
                        <a:t>Занимай свои места.</a:t>
                      </a:r>
                      <a:br>
                        <a:rPr lang="ru-RU" sz="4000" b="1" i="1" dirty="0">
                          <a:solidFill>
                            <a:schemeClr val="accent5"/>
                          </a:solidFill>
                          <a:effectLst/>
                        </a:rPr>
                      </a:br>
                      <a:r>
                        <a:rPr lang="ru-RU" sz="4000" b="1" i="1" dirty="0">
                          <a:solidFill>
                            <a:schemeClr val="accent5"/>
                          </a:solidFill>
                          <a:effectLst/>
                        </a:rPr>
                        <a:t>Найди для головы полезное занятие!</a:t>
                      </a:r>
                      <a:br>
                        <a:rPr lang="ru-RU" sz="4000" b="1" i="1" dirty="0">
                          <a:solidFill>
                            <a:schemeClr val="accent5"/>
                          </a:solidFill>
                          <a:effectLst/>
                        </a:rPr>
                      </a:br>
                      <a:r>
                        <a:rPr lang="ru-RU" sz="4000" b="1" i="1" dirty="0">
                          <a:solidFill>
                            <a:schemeClr val="accent5"/>
                          </a:solidFill>
                          <a:effectLst/>
                        </a:rPr>
                        <a:t>Чтоб от безделья не зевать,</a:t>
                      </a:r>
                      <a:br>
                        <a:rPr lang="ru-RU" sz="4000" b="1" i="1" dirty="0">
                          <a:solidFill>
                            <a:schemeClr val="accent5"/>
                          </a:solidFill>
                          <a:effectLst/>
                        </a:rPr>
                      </a:br>
                      <a:r>
                        <a:rPr lang="ru-RU" sz="4000" b="1" i="1" dirty="0">
                          <a:solidFill>
                            <a:schemeClr val="accent5"/>
                          </a:solidFill>
                          <a:effectLst/>
                        </a:rPr>
                        <a:t>Полезно “голову ломать”!</a:t>
                      </a:r>
                      <a:endParaRPr lang="ru-RU" sz="4000" b="1" i="1" dirty="0">
                        <a:solidFill>
                          <a:schemeClr val="accent5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910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4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508" y="1347953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прямоугольника, если его длина 8 см, а периметр 30 см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(30 - 8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2):2 = 7 (см) – ширина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87 = 56 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56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058" y="3831517"/>
            <a:ext cx="3705742" cy="2333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87213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7393083"/>
              </p:ext>
            </p:extLst>
          </p:nvPr>
        </p:nvGraphicFramePr>
        <p:xfrm>
          <a:off x="838200" y="795528"/>
          <a:ext cx="10515600" cy="5486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51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486400">
                <a:tc>
                  <a:txBody>
                    <a:bodyPr/>
                    <a:lstStyle/>
                    <a:p>
                      <a:pPr marL="2286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семейном совете решили сделать ремонт гостиной. Мама предложила просто покрасить полы в гостиной эмалевой краской. Папа предложил выложить паркетом. Полы в гостиной имеет длину 6м, а ширина -3м.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	Сколько нужно краски, если известно, что расход эмалевой краски на однослойное покрытие составляет 180г на 1м2.</a:t>
                      </a:r>
                    </a:p>
                    <a:p>
                      <a:pPr marL="0" lvl="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	Найдите количество плиток, если одна плитка имеет форму квадрата со стороной 15 см?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6300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7068181"/>
              </p:ext>
            </p:extLst>
          </p:nvPr>
        </p:nvGraphicFramePr>
        <p:xfrm>
          <a:off x="1149096" y="892842"/>
          <a:ext cx="10515600" cy="12618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51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Полы в гостиной имеет длину 6м, а ширина -3м.  Сколько нужно краски, если известно, что расход эмалевой краски на однослойное покрытие составляет 180г на 1м</a:t>
                      </a:r>
                      <a:r>
                        <a:rPr lang="ru-RU" sz="2400" b="1" baseline="500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24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400" b="1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0904160"/>
              </p:ext>
            </p:extLst>
          </p:nvPr>
        </p:nvGraphicFramePr>
        <p:xfrm>
          <a:off x="838200" y="2569464"/>
          <a:ext cx="10515600" cy="32644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51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4408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Решение:</a:t>
                      </a: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 </a:t>
                      </a:r>
                      <a:r>
                        <a:rPr lang="en-US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=6*3=18м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–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 пола гостиной</a:t>
                      </a:r>
                    </a:p>
                    <a:p>
                      <a:pPr marL="457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  18*180=3240г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краски необходимо для однослойного покрытия 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941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7604651"/>
              </p:ext>
            </p:extLst>
          </p:nvPr>
        </p:nvGraphicFramePr>
        <p:xfrm>
          <a:off x="1067077" y="930573"/>
          <a:ext cx="10515600" cy="1097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51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Полы в гостиной имеет длину 6м, а ширина -3м. Найдите количество плиток, если одна плитка имеет форму квадрата со стороной 15 см?</a:t>
                      </a:r>
                      <a:endParaRPr lang="ru-RU" sz="2400" b="1" dirty="0">
                        <a:solidFill>
                          <a:schemeClr val="accent5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9631390"/>
              </p:ext>
            </p:extLst>
          </p:nvPr>
        </p:nvGraphicFramePr>
        <p:xfrm>
          <a:off x="1395984" y="2339625"/>
          <a:ext cx="8680704" cy="31606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807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606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Решение: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00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=15*15=225см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–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 одной плитки.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2.6м=600см,3м=300см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=600*300=180000см</a:t>
                      </a:r>
                      <a:r>
                        <a:rPr lang="ru-RU" sz="2000" baseline="30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 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площадь пола в гостиной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3.180000:225=800 плиток необходимо для ремонта</a:t>
                      </a: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716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4317711"/>
          </a:xfrm>
        </p:spPr>
        <p:txBody>
          <a:bodyPr>
            <a:normAutofit/>
          </a:bodyPr>
          <a:lstStyle/>
          <a:p>
            <a:pPr algn="ctr"/>
            <a:r>
              <a:rPr lang="ru-RU" sz="6000" b="1" i="1" dirty="0" err="1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Физминутка</a:t>
            </a:r>
            <a:r>
              <a:rPr lang="ru-RU" sz="6000" b="1" i="1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i="1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i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b="1" i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i="1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физкультминутка1.</a:t>
            </a:r>
            <a:r>
              <a:rPr lang="en-US" sz="6000" b="1" i="1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mp4</a:t>
            </a:r>
            <a:endParaRPr lang="ru-RU" sz="6000" b="1" i="1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9924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работа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036" y="1987969"/>
            <a:ext cx="4835237" cy="432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185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kz-russia.ru/wp-content/uploads/b/a/2/ba2d6c61419e783a482bed9b308ce76e.jpe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092" y="706581"/>
            <a:ext cx="9074726" cy="56803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432317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8060140" cy="4351338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Повторить формулы периметра и площади прямоугольника.</a:t>
            </a:r>
          </a:p>
          <a:p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в тетради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задание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покупке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профлиста для забора.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8593" y="1557409"/>
            <a:ext cx="4414838" cy="4414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10793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8" name="WordArt 6"/>
          <p:cNvSpPr>
            <a:spLocks noChangeArrowheads="1" noChangeShapeType="1" noTextEdit="1"/>
          </p:cNvSpPr>
          <p:nvPr/>
        </p:nvSpPr>
        <p:spPr bwMode="auto">
          <a:xfrm>
            <a:off x="3071814" y="1268413"/>
            <a:ext cx="6480175" cy="16573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Comic Sans MS" panose="030F0702030302020204" pitchFamily="66" charset="0"/>
              </a:rPr>
              <a:t>Спасибо за работу на уроке</a:t>
            </a:r>
          </a:p>
        </p:txBody>
      </p:sp>
      <p:pic>
        <p:nvPicPr>
          <p:cNvPr id="4916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018" y="2205039"/>
            <a:ext cx="3920837" cy="3800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2184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961" y="986600"/>
            <a:ext cx="2779967" cy="212126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826" y="986600"/>
            <a:ext cx="4343001" cy="21212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9213" y="986600"/>
            <a:ext cx="2232904" cy="21212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986" y="3886581"/>
            <a:ext cx="2223326" cy="204073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2282" y="3886579"/>
            <a:ext cx="7883681" cy="2040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465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65" y="303498"/>
            <a:ext cx="9144000" cy="2387600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Формулы </a:t>
            </a:r>
            <a:r>
              <a:rPr lang="ru-RU" sz="44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периметра и площади </a:t>
            </a:r>
            <a:r>
              <a:rPr lang="ru-RU" sz="44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прямоугольника</a:t>
            </a:r>
            <a:r>
              <a:rPr lang="ru-RU" sz="44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.</a:t>
            </a:r>
            <a:endParaRPr lang="ru-RU" sz="4400" b="1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826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8865" y="709684"/>
            <a:ext cx="8120419" cy="5467280"/>
          </a:xfrm>
        </p:spPr>
        <p:txBody>
          <a:bodyPr>
            <a:normAutofit/>
          </a:bodyPr>
          <a:lstStyle/>
          <a:p>
            <a:pPr algn="just"/>
            <a:endParaRPr lang="ru-RU" sz="4000" dirty="0" smtClean="0"/>
          </a:p>
        </p:txBody>
      </p:sp>
      <p:pic>
        <p:nvPicPr>
          <p:cNvPr id="2050" name="Picture 2" descr="https://fs.znanio.ru/d5af0e/bd/d2/3daa97ccbc3d4306e068a8f1de81cd3ec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751" y="699027"/>
            <a:ext cx="8631937" cy="568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243580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mage3.slideserve.com/5986372/slide1-l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813" y="768096"/>
            <a:ext cx="8343435" cy="546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399910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User\AppData\Local\Microsoft\Windows\INetCache\Content.Word\075d72d454fa5db65e458b5184dff004.png"/>
          <p:cNvPicPr/>
          <p:nvPr/>
        </p:nvPicPr>
        <p:blipFill>
          <a:blip r:embed="rId3" cstate="print"/>
          <a:srcRect l="41176" t="20548" r="3704" b="24201"/>
          <a:stretch>
            <a:fillRect/>
          </a:stretch>
        </p:blipFill>
        <p:spPr bwMode="auto">
          <a:xfrm>
            <a:off x="1288351" y="1197673"/>
            <a:ext cx="3000185" cy="1783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ownloads\img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1" y="1197672"/>
            <a:ext cx="2468880" cy="1783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AppData\Local\Microsoft\Windows\INetCache\Content.Word\075d72d454fa5db65e458b5184dff004.png"/>
          <p:cNvPicPr/>
          <p:nvPr/>
        </p:nvPicPr>
        <p:blipFill>
          <a:blip r:embed="rId3" cstate="print"/>
          <a:srcRect r="57921"/>
          <a:stretch>
            <a:fillRect/>
          </a:stretch>
        </p:blipFill>
        <p:spPr bwMode="auto">
          <a:xfrm>
            <a:off x="7736662" y="3319272"/>
            <a:ext cx="2102422" cy="2578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7296912" y="128930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2317956"/>
              </p:ext>
            </p:extLst>
          </p:nvPr>
        </p:nvGraphicFramePr>
        <p:xfrm>
          <a:off x="7296912" y="1197672"/>
          <a:ext cx="3986784" cy="17833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7" name="Точечный рисунок" r:id="rId5" imgW="3723810" imgH="1580952" progId="Paint.Picture">
                  <p:embed/>
                </p:oleObj>
              </mc:Choice>
              <mc:Fallback>
                <p:oleObj name="Точечный рисунок" r:id="rId5" imgW="3723810" imgH="1580952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6912" y="1197672"/>
                        <a:ext cx="3986784" cy="178335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975103" y="3319271"/>
            <a:ext cx="1572796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5554338"/>
              </p:ext>
            </p:extLst>
          </p:nvPr>
        </p:nvGraphicFramePr>
        <p:xfrm>
          <a:off x="1975104" y="3319272"/>
          <a:ext cx="3190778" cy="25786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8" name="Точечный рисунок" r:id="rId7" imgW="4982270" imgH="4009524" progId="Paint.Picture">
                  <p:embed/>
                </p:oleObj>
              </mc:Choice>
              <mc:Fallback>
                <p:oleObj name="Точечный рисунок" r:id="rId7" imgW="4982270" imgH="4009524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5104" y="3319272"/>
                        <a:ext cx="3190778" cy="257860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4419049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1030" y="1484431"/>
            <a:ext cx="10515600" cy="49709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прямоугольника равна 80 см</a:t>
            </a:r>
            <a:r>
              <a:rPr lang="ru-RU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длина составляет 10 см. Чему равен периметр фигуры?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 как S = a × b, для поиска одной стороны необходимо разделить площадь на известную сторону: 80 : 10 = 8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Далее подставляем известные данные в формулу P = 2 × (a + b)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(10 + 8) × 2 = 36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36 см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349" y="4299045"/>
            <a:ext cx="3049109" cy="1920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42999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83860" y="1334306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Длина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прямоугольника 10 см, а ширина в 2 раза меньше. Найдите площадь и периметр прямоугольника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10:2 = 5 (см) – ширина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2(10+5) = 30 (см) – периметр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5 = 50 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) – площадь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30 см и 50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058" y="3735983"/>
            <a:ext cx="3705742" cy="2333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36608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37481"/>
            <a:ext cx="10515600" cy="483948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периметр прямоугольника, если его площадь 60 м</a:t>
            </a:r>
            <a:r>
              <a:rPr lang="ru-RU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длина 10 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60:10 = 6 (см) – ширина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2(10+6) = 32 (см)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Ответ: 32 см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  <a:p>
            <a:pPr marL="0" indent="0" algn="just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058" y="3757222"/>
            <a:ext cx="3705742" cy="2333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26392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589</TotalTime>
  <Words>384</Words>
  <Application>Microsoft Office PowerPoint</Application>
  <PresentationFormat>Широкоэкранный</PresentationFormat>
  <Paragraphs>51</Paragraphs>
  <Slides>18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Arial</vt:lpstr>
      <vt:lpstr>Calibri</vt:lpstr>
      <vt:lpstr>Calibri Light</vt:lpstr>
      <vt:lpstr>Comic Sans MS</vt:lpstr>
      <vt:lpstr>Symbol</vt:lpstr>
      <vt:lpstr>Times New Roman</vt:lpstr>
      <vt:lpstr>Тема Office</vt:lpstr>
      <vt:lpstr>Точечный рисунок</vt:lpstr>
      <vt:lpstr>Презентация PowerPoint</vt:lpstr>
      <vt:lpstr>Презентация PowerPoint</vt:lpstr>
      <vt:lpstr>Формулы периметра и площади прямоугольника.</vt:lpstr>
      <vt:lpstr>Презентация PowerPoint</vt:lpstr>
      <vt:lpstr>Презентация PowerPoint</vt:lpstr>
      <vt:lpstr>Презентация PowerPoint</vt:lpstr>
      <vt:lpstr>Задание 1</vt:lpstr>
      <vt:lpstr>Задание 2</vt:lpstr>
      <vt:lpstr>Задание 3</vt:lpstr>
      <vt:lpstr>Задание 4</vt:lpstr>
      <vt:lpstr>Презентация PowerPoint</vt:lpstr>
      <vt:lpstr>Презентация PowerPoint</vt:lpstr>
      <vt:lpstr>Презентация PowerPoint</vt:lpstr>
      <vt:lpstr>Физминутка  физкультминутка1.mp4</vt:lpstr>
      <vt:lpstr> Самостоятельная работа</vt:lpstr>
      <vt:lpstr>Презентация PowerPoint</vt:lpstr>
      <vt:lpstr>Домашнее задание: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Четырёхугольник, примеры четырёхугольников. Прямоугольник, квадрат: свойства сторон, углов, диагоналей.</dc:title>
  <dc:creator>ОШ42</dc:creator>
  <cp:lastModifiedBy>Admin</cp:lastModifiedBy>
  <cp:revision>60</cp:revision>
  <dcterms:created xsi:type="dcterms:W3CDTF">2023-01-01T14:03:09Z</dcterms:created>
  <dcterms:modified xsi:type="dcterms:W3CDTF">2024-01-14T15:35:50Z</dcterms:modified>
</cp:coreProperties>
</file>