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57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27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14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9-4AB2-4C70-B3EB-36F665701BBE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9DA0E-CE58-4AB6-B77D-12A97EF360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9157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9-4AB2-4C70-B3EB-36F665701BBE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9DA0E-CE58-4AB6-B77D-12A97EF360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173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9-4AB2-4C70-B3EB-36F665701BBE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9DA0E-CE58-4AB6-B77D-12A97EF360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1287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9-4AB2-4C70-B3EB-36F665701BBE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9DA0E-CE58-4AB6-B77D-12A97EF360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3005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9-4AB2-4C70-B3EB-36F665701BBE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9DA0E-CE58-4AB6-B77D-12A97EF360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6486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9-4AB2-4C70-B3EB-36F665701BBE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9DA0E-CE58-4AB6-B77D-12A97EF360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534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9-4AB2-4C70-B3EB-36F665701BBE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9DA0E-CE58-4AB6-B77D-12A97EF360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6301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9-4AB2-4C70-B3EB-36F665701BBE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9DA0E-CE58-4AB6-B77D-12A97EF360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698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9-4AB2-4C70-B3EB-36F665701BBE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9DA0E-CE58-4AB6-B77D-12A97EF360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089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9-4AB2-4C70-B3EB-36F665701BBE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9DA0E-CE58-4AB6-B77D-12A97EF360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6976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9-4AB2-4C70-B3EB-36F665701BBE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9DA0E-CE58-4AB6-B77D-12A97EF360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4146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8F2919-4AB2-4C70-B3EB-36F665701BBE}" type="datetimeFigureOut">
              <a:rPr lang="ru-RU" smtClean="0"/>
              <a:t>14.03.2024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99DA0E-CE58-4AB6-B77D-12A97EF360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477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476672"/>
            <a:ext cx="8640960" cy="6912768"/>
          </a:xfrm>
        </p:spPr>
        <p:txBody>
          <a:bodyPr/>
          <a:lstStyle/>
          <a:p>
            <a:r>
              <a:rPr lang="ru-RU" b="1" dirty="0" smtClean="0"/>
              <a:t>Тема :  Биоценоз –</a:t>
            </a:r>
            <a:r>
              <a:rPr lang="ru-RU" b="1" dirty="0" err="1" smtClean="0"/>
              <a:t>организмдердин</a:t>
            </a:r>
            <a:r>
              <a:rPr lang="ru-RU" b="1" dirty="0" smtClean="0"/>
              <a:t>   </a:t>
            </a:r>
            <a:r>
              <a:rPr lang="ru-RU" b="1" dirty="0" err="1" smtClean="0"/>
              <a:t>табигый</a:t>
            </a:r>
            <a:r>
              <a:rPr lang="ru-RU" b="1" dirty="0" smtClean="0"/>
              <a:t> </a:t>
            </a:r>
            <a:r>
              <a:rPr lang="ru-RU" b="1" dirty="0" err="1" smtClean="0"/>
              <a:t>коомчулугу</a:t>
            </a:r>
            <a:r>
              <a:rPr lang="ru-RU" b="1" dirty="0" smtClean="0"/>
              <a:t> катары.                                                                                                                              </a:t>
            </a:r>
            <a:r>
              <a:rPr lang="ru-RU" dirty="0" err="1" smtClean="0"/>
              <a:t>Айлана-чөйрөнүн</a:t>
            </a:r>
            <a:r>
              <a:rPr lang="ru-RU" dirty="0" smtClean="0"/>
              <a:t> </a:t>
            </a:r>
            <a:r>
              <a:rPr lang="ru-RU" dirty="0" err="1" smtClean="0"/>
              <a:t>жашоо</a:t>
            </a:r>
            <a:r>
              <a:rPr lang="ru-RU" dirty="0" smtClean="0"/>
              <a:t> </a:t>
            </a:r>
            <a:r>
              <a:rPr lang="ru-RU" dirty="0" err="1" smtClean="0"/>
              <a:t>үчүн</a:t>
            </a:r>
            <a:r>
              <a:rPr lang="ru-RU" dirty="0" smtClean="0"/>
              <a:t> </a:t>
            </a:r>
            <a:r>
              <a:rPr lang="ru-RU" dirty="0" err="1" smtClean="0"/>
              <a:t>ылайыктуу</a:t>
            </a:r>
            <a:r>
              <a:rPr lang="ru-RU" dirty="0" smtClean="0"/>
              <a:t> </a:t>
            </a:r>
            <a:r>
              <a:rPr lang="ru-RU" dirty="0" err="1" smtClean="0"/>
              <a:t>бөлүгүндө</a:t>
            </a:r>
            <a:r>
              <a:rPr lang="ru-RU" dirty="0" smtClean="0"/>
              <a:t> </a:t>
            </a:r>
            <a:r>
              <a:rPr lang="ru-RU" dirty="0" err="1" smtClean="0"/>
              <a:t>жаныбарлар</a:t>
            </a:r>
            <a:r>
              <a:rPr lang="ru-RU" dirty="0" smtClean="0"/>
              <a:t>, </a:t>
            </a:r>
            <a:r>
              <a:rPr lang="ru-RU" dirty="0" err="1" smtClean="0"/>
              <a:t>микроорганизмдер</a:t>
            </a:r>
            <a:r>
              <a:rPr lang="ru-RU" dirty="0" smtClean="0"/>
              <a:t> </a:t>
            </a:r>
            <a:r>
              <a:rPr lang="ru-RU" dirty="0" err="1" smtClean="0"/>
              <a:t>жана</a:t>
            </a:r>
            <a:r>
              <a:rPr lang="ru-RU" dirty="0" smtClean="0"/>
              <a:t> </a:t>
            </a:r>
            <a:r>
              <a:rPr lang="ru-RU" dirty="0" err="1" smtClean="0"/>
              <a:t>өсүмдүктөр</a:t>
            </a:r>
            <a:r>
              <a:rPr lang="ru-RU" dirty="0" smtClean="0"/>
              <a:t> </a:t>
            </a:r>
            <a:r>
              <a:rPr lang="ru-RU" dirty="0" err="1" smtClean="0"/>
              <a:t>жашайт</a:t>
            </a:r>
            <a:r>
              <a:rPr lang="ru-RU" dirty="0" smtClean="0"/>
              <a:t>. </a:t>
            </a:r>
            <a:r>
              <a:rPr lang="ru-RU" dirty="0" err="1" smtClean="0"/>
              <a:t>Бул</a:t>
            </a:r>
            <a:r>
              <a:rPr lang="ru-RU" dirty="0" smtClean="0"/>
              <a:t> </a:t>
            </a:r>
            <a:r>
              <a:rPr lang="ru-RU" dirty="0" err="1" smtClean="0"/>
              <a:t>жалпы</a:t>
            </a:r>
            <a:r>
              <a:rPr lang="ru-RU" dirty="0" smtClean="0"/>
              <a:t> </a:t>
            </a:r>
            <a:r>
              <a:rPr lang="ru-RU" dirty="0" err="1" smtClean="0"/>
              <a:t>жамаат</a:t>
            </a:r>
            <a:r>
              <a:rPr lang="ru-RU" dirty="0" smtClean="0"/>
              <a:t> биоценоз </a:t>
            </a:r>
            <a:r>
              <a:rPr lang="ru-RU" dirty="0" err="1" smtClean="0"/>
              <a:t>деп</a:t>
            </a:r>
            <a:r>
              <a:rPr lang="ru-RU" dirty="0" smtClean="0"/>
              <a:t> </a:t>
            </a:r>
            <a:r>
              <a:rPr lang="ru-RU" dirty="0" err="1" smtClean="0"/>
              <a:t>аталат</a:t>
            </a:r>
            <a:r>
              <a:rPr lang="ru-RU" dirty="0" smtClean="0"/>
              <a:t>. Ал </a:t>
            </a:r>
            <a:r>
              <a:rPr lang="ru-RU" dirty="0" err="1" smtClean="0"/>
              <a:t>өзүнүн</a:t>
            </a:r>
            <a:r>
              <a:rPr lang="ru-RU" dirty="0" smtClean="0"/>
              <a:t> </a:t>
            </a:r>
            <a:r>
              <a:rPr lang="ru-RU" dirty="0" err="1" smtClean="0"/>
              <a:t>эрежелери</a:t>
            </a:r>
            <a:r>
              <a:rPr lang="ru-RU" dirty="0" smtClean="0"/>
              <a:t> </a:t>
            </a:r>
            <a:r>
              <a:rPr lang="ru-RU" dirty="0" err="1" smtClean="0"/>
              <a:t>боюнча</a:t>
            </a:r>
            <a:r>
              <a:rPr lang="ru-RU" dirty="0" smtClean="0"/>
              <a:t> </a:t>
            </a:r>
            <a:r>
              <a:rPr lang="ru-RU" dirty="0" err="1" smtClean="0"/>
              <a:t>жашайт</a:t>
            </a:r>
            <a:r>
              <a:rPr lang="ru-RU" dirty="0" smtClean="0"/>
              <a:t> </a:t>
            </a:r>
            <a:r>
              <a:rPr lang="ru-RU" dirty="0" err="1" smtClean="0"/>
              <a:t>жана</a:t>
            </a:r>
            <a:r>
              <a:rPr lang="ru-RU" dirty="0" smtClean="0"/>
              <a:t> </a:t>
            </a:r>
            <a:r>
              <a:rPr lang="ru-RU" dirty="0" err="1" smtClean="0"/>
              <a:t>өзүнүн</a:t>
            </a:r>
            <a:r>
              <a:rPr lang="ru-RU" dirty="0" smtClean="0"/>
              <a:t> </a:t>
            </a:r>
            <a:r>
              <a:rPr lang="ru-RU" dirty="0" err="1" smtClean="0"/>
              <a:t>мыйзамдарына</a:t>
            </a:r>
            <a:r>
              <a:rPr lang="ru-RU" dirty="0" smtClean="0"/>
              <a:t> баш </a:t>
            </a:r>
            <a:r>
              <a:rPr lang="ru-RU" dirty="0" err="1" smtClean="0"/>
              <a:t>иет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85887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568952" cy="5937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35995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8072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Биоценоз (грек </a:t>
            </a:r>
            <a:r>
              <a:rPr lang="ru-RU" dirty="0" err="1" smtClean="0"/>
              <a:t>тилинен</a:t>
            </a:r>
            <a:r>
              <a:rPr lang="ru-RU" dirty="0" smtClean="0"/>
              <a:t> </a:t>
            </a:r>
            <a:r>
              <a:rPr lang="ru-RU" dirty="0" err="1" smtClean="0"/>
              <a:t>алынган</a:t>
            </a:r>
            <a:r>
              <a:rPr lang="ru-RU" dirty="0" smtClean="0"/>
              <a:t> </a:t>
            </a:r>
            <a:r>
              <a:rPr lang="en-US" dirty="0" smtClean="0"/>
              <a:t>bios - </a:t>
            </a:r>
            <a:r>
              <a:rPr lang="ru-RU" dirty="0" err="1" smtClean="0"/>
              <a:t>жашоо</a:t>
            </a:r>
            <a:r>
              <a:rPr lang="ru-RU" dirty="0" smtClean="0"/>
              <a:t> </a:t>
            </a:r>
            <a:r>
              <a:rPr lang="ru-RU" dirty="0" err="1" smtClean="0"/>
              <a:t>жана</a:t>
            </a:r>
            <a:r>
              <a:rPr lang="ru-RU" dirty="0" smtClean="0"/>
              <a:t> </a:t>
            </a:r>
            <a:r>
              <a:rPr lang="en-US" dirty="0" err="1" smtClean="0"/>
              <a:t>koinos</a:t>
            </a:r>
            <a:r>
              <a:rPr lang="en-US" dirty="0" smtClean="0"/>
              <a:t> - </a:t>
            </a:r>
            <a:r>
              <a:rPr lang="ru-RU" dirty="0" err="1" smtClean="0"/>
              <a:t>жалпы</a:t>
            </a:r>
            <a:r>
              <a:rPr lang="ru-RU" dirty="0" smtClean="0"/>
              <a:t>) жердин же </a:t>
            </a:r>
            <a:r>
              <a:rPr lang="ru-RU" dirty="0" err="1" smtClean="0"/>
              <a:t>суунун</a:t>
            </a:r>
            <a:r>
              <a:rPr lang="ru-RU" dirty="0" smtClean="0"/>
              <a:t> </a:t>
            </a:r>
            <a:r>
              <a:rPr lang="ru-RU" dirty="0" err="1" smtClean="0"/>
              <a:t>белгилүү</a:t>
            </a:r>
            <a:r>
              <a:rPr lang="ru-RU" dirty="0" smtClean="0"/>
              <a:t> </a:t>
            </a:r>
            <a:r>
              <a:rPr lang="ru-RU" dirty="0" err="1" smtClean="0"/>
              <a:t>бир</a:t>
            </a:r>
            <a:r>
              <a:rPr lang="ru-RU" dirty="0" smtClean="0"/>
              <a:t> </a:t>
            </a:r>
            <a:r>
              <a:rPr lang="ru-RU" dirty="0" err="1" smtClean="0"/>
              <a:t>аймагында</a:t>
            </a:r>
            <a:r>
              <a:rPr lang="ru-RU" dirty="0" smtClean="0"/>
              <a:t> </a:t>
            </a:r>
            <a:r>
              <a:rPr lang="ru-RU" dirty="0" err="1" smtClean="0"/>
              <a:t>жашаган</a:t>
            </a:r>
            <a:r>
              <a:rPr lang="ru-RU" dirty="0" smtClean="0"/>
              <a:t> </a:t>
            </a:r>
            <a:r>
              <a:rPr lang="ru-RU" dirty="0" err="1" smtClean="0"/>
              <a:t>микроорганизмдердин</a:t>
            </a:r>
            <a:r>
              <a:rPr lang="ru-RU" dirty="0" smtClean="0"/>
              <a:t>, </a:t>
            </a:r>
            <a:r>
              <a:rPr lang="ru-RU" dirty="0" err="1" smtClean="0"/>
              <a:t>өсүмдүктөрдүн</a:t>
            </a:r>
            <a:r>
              <a:rPr lang="ru-RU" dirty="0" smtClean="0"/>
              <a:t>, </a:t>
            </a:r>
            <a:r>
              <a:rPr lang="ru-RU" dirty="0" err="1" smtClean="0"/>
              <a:t>жаныбарлардын</a:t>
            </a:r>
            <a:r>
              <a:rPr lang="ru-RU" dirty="0" smtClean="0"/>
              <a:t> </a:t>
            </a:r>
            <a:r>
              <a:rPr lang="ru-RU" dirty="0" err="1" smtClean="0"/>
              <a:t>жана</a:t>
            </a:r>
            <a:r>
              <a:rPr lang="ru-RU" dirty="0" smtClean="0"/>
              <a:t> козу </a:t>
            </a:r>
            <a:r>
              <a:rPr lang="ru-RU" dirty="0" err="1" smtClean="0"/>
              <a:t>карындардын</a:t>
            </a:r>
            <a:r>
              <a:rPr lang="ru-RU" dirty="0" smtClean="0"/>
              <a:t> </a:t>
            </a:r>
            <a:r>
              <a:rPr lang="ru-RU" dirty="0" err="1" smtClean="0"/>
              <a:t>жыйындысы</a:t>
            </a:r>
            <a:r>
              <a:rPr lang="ru-RU" dirty="0" smtClean="0"/>
              <a:t>. Участок биотоп </a:t>
            </a:r>
            <a:r>
              <a:rPr lang="ru-RU" dirty="0" err="1" smtClean="0"/>
              <a:t>деп</a:t>
            </a:r>
            <a:r>
              <a:rPr lang="ru-RU" dirty="0" smtClean="0"/>
              <a:t> </a:t>
            </a:r>
            <a:r>
              <a:rPr lang="ru-RU" dirty="0" err="1" smtClean="0"/>
              <a:t>аталат</a:t>
            </a:r>
            <a:r>
              <a:rPr lang="ru-RU" dirty="0" smtClean="0"/>
              <a:t>. Биотоп биоценоз </a:t>
            </a:r>
            <a:r>
              <a:rPr lang="ru-RU" dirty="0" err="1" smtClean="0"/>
              <a:t>менен</a:t>
            </a:r>
            <a:r>
              <a:rPr lang="ru-RU" dirty="0" smtClean="0"/>
              <a:t> </a:t>
            </a:r>
            <a:r>
              <a:rPr lang="ru-RU" dirty="0" err="1" smtClean="0"/>
              <a:t>бирге</a:t>
            </a:r>
            <a:r>
              <a:rPr lang="ru-RU" dirty="0" smtClean="0"/>
              <a:t> биогеоценоз. </a:t>
            </a:r>
            <a:r>
              <a:rPr lang="ru-RU" dirty="0" err="1" smtClean="0"/>
              <a:t>Мындай</a:t>
            </a:r>
            <a:r>
              <a:rPr lang="ru-RU" dirty="0" smtClean="0"/>
              <a:t> </a:t>
            </a:r>
            <a:r>
              <a:rPr lang="ru-RU" dirty="0" err="1" smtClean="0"/>
              <a:t>аталышты</a:t>
            </a:r>
            <a:r>
              <a:rPr lang="ru-RU" dirty="0" smtClean="0"/>
              <a:t> </a:t>
            </a:r>
            <a:r>
              <a:rPr lang="ru-RU" dirty="0" err="1" smtClean="0"/>
              <a:t>биринчи</a:t>
            </a:r>
            <a:r>
              <a:rPr lang="ru-RU" dirty="0" smtClean="0"/>
              <a:t> </a:t>
            </a:r>
            <a:r>
              <a:rPr lang="ru-RU" dirty="0" err="1" smtClean="0"/>
              <a:t>жолу</a:t>
            </a:r>
            <a:r>
              <a:rPr lang="ru-RU" dirty="0" smtClean="0"/>
              <a:t> 1877-жылы </a:t>
            </a:r>
            <a:r>
              <a:rPr lang="ru-RU" dirty="0" err="1" smtClean="0"/>
              <a:t>немис</a:t>
            </a:r>
            <a:r>
              <a:rPr lang="ru-RU" dirty="0" smtClean="0"/>
              <a:t> биологу К. </a:t>
            </a:r>
            <a:r>
              <a:rPr lang="ru-RU" dirty="0" err="1" smtClean="0"/>
              <a:t>Мобиус</a:t>
            </a:r>
            <a:r>
              <a:rPr lang="ru-RU" dirty="0" smtClean="0"/>
              <a:t> </a:t>
            </a:r>
            <a:r>
              <a:rPr lang="ru-RU" dirty="0" err="1" smtClean="0"/>
              <a:t>сунуш</a:t>
            </a:r>
            <a:r>
              <a:rPr lang="ru-RU" dirty="0" smtClean="0"/>
              <a:t> </a:t>
            </a:r>
            <a:r>
              <a:rPr lang="ru-RU" dirty="0" err="1" smtClean="0"/>
              <a:t>кылган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err="1" smtClean="0"/>
              <a:t>Кандай</a:t>
            </a:r>
            <a:r>
              <a:rPr lang="ru-RU" dirty="0" smtClean="0"/>
              <a:t> </a:t>
            </a:r>
            <a:r>
              <a:rPr lang="ru-RU" dirty="0" err="1" smtClean="0"/>
              <a:t>гана</a:t>
            </a:r>
            <a:r>
              <a:rPr lang="ru-RU" dirty="0" smtClean="0"/>
              <a:t> </a:t>
            </a:r>
            <a:r>
              <a:rPr lang="ru-RU" dirty="0" err="1" smtClean="0"/>
              <a:t>болбосун</a:t>
            </a:r>
            <a:r>
              <a:rPr lang="ru-RU" dirty="0" smtClean="0"/>
              <a:t> </a:t>
            </a:r>
            <a:r>
              <a:rPr lang="ru-RU" dirty="0" err="1" smtClean="0"/>
              <a:t>биоценоздо</a:t>
            </a:r>
            <a:r>
              <a:rPr lang="ru-RU" dirty="0" smtClean="0"/>
              <a:t> </a:t>
            </a:r>
            <a:r>
              <a:rPr lang="ru-RU" dirty="0" err="1" smtClean="0"/>
              <a:t>органикалык</a:t>
            </a:r>
            <a:r>
              <a:rPr lang="ru-RU" dirty="0" smtClean="0"/>
              <a:t> </a:t>
            </a:r>
            <a:r>
              <a:rPr lang="ru-RU" dirty="0" err="1" smtClean="0"/>
              <a:t>заттарды</a:t>
            </a:r>
            <a:r>
              <a:rPr lang="ru-RU" dirty="0" smtClean="0"/>
              <a:t> </a:t>
            </a:r>
            <a:r>
              <a:rPr lang="ru-RU" dirty="0" err="1" smtClean="0"/>
              <a:t>органикалык</a:t>
            </a:r>
            <a:r>
              <a:rPr lang="ru-RU" dirty="0" smtClean="0"/>
              <a:t> </a:t>
            </a:r>
            <a:r>
              <a:rPr lang="ru-RU" dirty="0" err="1" smtClean="0"/>
              <a:t>эмес</a:t>
            </a:r>
            <a:r>
              <a:rPr lang="ru-RU" dirty="0" smtClean="0"/>
              <a:t> </a:t>
            </a:r>
            <a:r>
              <a:rPr lang="ru-RU" dirty="0" err="1" smtClean="0"/>
              <a:t>заттардан</a:t>
            </a:r>
            <a:r>
              <a:rPr lang="ru-RU" dirty="0" smtClean="0"/>
              <a:t>, </a:t>
            </a:r>
            <a:r>
              <a:rPr lang="ru-RU" dirty="0" err="1" smtClean="0"/>
              <a:t>күндүн</a:t>
            </a:r>
            <a:r>
              <a:rPr lang="ru-RU" dirty="0" smtClean="0"/>
              <a:t> </a:t>
            </a:r>
            <a:r>
              <a:rPr lang="ru-RU" dirty="0" err="1" smtClean="0"/>
              <a:t>энергиясы</a:t>
            </a:r>
            <a:r>
              <a:rPr lang="ru-RU" dirty="0" smtClean="0"/>
              <a:t> же </a:t>
            </a:r>
            <a:r>
              <a:rPr lang="ru-RU" dirty="0" err="1" smtClean="0"/>
              <a:t>химиялык</a:t>
            </a:r>
            <a:r>
              <a:rPr lang="ru-RU" dirty="0" smtClean="0"/>
              <a:t> </a:t>
            </a:r>
            <a:r>
              <a:rPr lang="ru-RU" dirty="0" err="1" smtClean="0"/>
              <a:t>реакциялар</a:t>
            </a:r>
            <a:r>
              <a:rPr lang="ru-RU" dirty="0" smtClean="0"/>
              <a:t> </a:t>
            </a:r>
            <a:r>
              <a:rPr lang="ru-RU" dirty="0" err="1" smtClean="0"/>
              <a:t>аркылуу</a:t>
            </a:r>
            <a:r>
              <a:rPr lang="ru-RU" dirty="0" smtClean="0"/>
              <a:t> </a:t>
            </a:r>
            <a:r>
              <a:rPr lang="ru-RU" dirty="0" err="1" smtClean="0"/>
              <a:t>өндүрө</a:t>
            </a:r>
            <a:r>
              <a:rPr lang="ru-RU" dirty="0" smtClean="0"/>
              <a:t> </a:t>
            </a:r>
            <a:r>
              <a:rPr lang="ru-RU" dirty="0" err="1" smtClean="0"/>
              <a:t>алган</a:t>
            </a:r>
            <a:r>
              <a:rPr lang="ru-RU" dirty="0" smtClean="0"/>
              <a:t> </a:t>
            </a:r>
            <a:r>
              <a:rPr lang="ru-RU" dirty="0" err="1" smtClean="0"/>
              <a:t>организмдер</a:t>
            </a:r>
            <a:r>
              <a:rPr lang="ru-RU" dirty="0" smtClean="0"/>
              <a:t> </a:t>
            </a:r>
            <a:r>
              <a:rPr lang="ru-RU" dirty="0" err="1" smtClean="0"/>
              <a:t>жашайт</a:t>
            </a:r>
            <a:r>
              <a:rPr lang="ru-RU" dirty="0" smtClean="0"/>
              <a:t>. </a:t>
            </a:r>
            <a:r>
              <a:rPr lang="ru-RU" dirty="0" err="1" smtClean="0"/>
              <a:t>Мындай</a:t>
            </a:r>
            <a:r>
              <a:rPr lang="ru-RU" dirty="0" smtClean="0"/>
              <a:t> </a:t>
            </a:r>
            <a:r>
              <a:rPr lang="ru-RU" dirty="0" err="1" smtClean="0"/>
              <a:t>организмдер</a:t>
            </a:r>
            <a:r>
              <a:rPr lang="ru-RU" dirty="0" smtClean="0"/>
              <a:t> </a:t>
            </a:r>
            <a:r>
              <a:rPr lang="ru-RU" dirty="0" err="1" smtClean="0"/>
              <a:t>өндүрүүчүлөр</a:t>
            </a:r>
            <a:r>
              <a:rPr lang="ru-RU" dirty="0" smtClean="0"/>
              <a:t> </a:t>
            </a:r>
            <a:r>
              <a:rPr lang="ru-RU" dirty="0" err="1" smtClean="0"/>
              <a:t>деп</a:t>
            </a:r>
            <a:r>
              <a:rPr lang="ru-RU" dirty="0" smtClean="0"/>
              <a:t> </a:t>
            </a:r>
            <a:r>
              <a:rPr lang="ru-RU" dirty="0" err="1" smtClean="0"/>
              <a:t>аталат</a:t>
            </a:r>
            <a:r>
              <a:rPr lang="ru-RU" dirty="0" smtClean="0"/>
              <a:t>. Биоценоз </a:t>
            </a:r>
            <a:r>
              <a:rPr lang="ru-RU" dirty="0" err="1" smtClean="0"/>
              <a:t>популяциясынын</a:t>
            </a:r>
            <a:r>
              <a:rPr lang="ru-RU" dirty="0" smtClean="0"/>
              <a:t> </a:t>
            </a:r>
            <a:r>
              <a:rPr lang="ru-RU" dirty="0" err="1" smtClean="0"/>
              <a:t>дагы</a:t>
            </a:r>
            <a:r>
              <a:rPr lang="ru-RU" dirty="0" smtClean="0"/>
              <a:t> </a:t>
            </a:r>
            <a:r>
              <a:rPr lang="ru-RU" dirty="0" err="1" smtClean="0"/>
              <a:t>бир</a:t>
            </a:r>
            <a:r>
              <a:rPr lang="ru-RU" dirty="0" smtClean="0"/>
              <a:t> </a:t>
            </a:r>
            <a:r>
              <a:rPr lang="ru-RU" dirty="0" err="1" smtClean="0"/>
              <a:t>түрү</a:t>
            </a:r>
            <a:r>
              <a:rPr lang="ru-RU" dirty="0" smtClean="0"/>
              <a:t> - </a:t>
            </a:r>
            <a:r>
              <a:rPr lang="ru-RU" dirty="0" err="1" smtClean="0"/>
              <a:t>керектөөчүлөр</a:t>
            </a:r>
            <a:r>
              <a:rPr lang="ru-RU" dirty="0" smtClean="0"/>
              <a:t> же </a:t>
            </a:r>
            <a:r>
              <a:rPr lang="ru-RU" dirty="0" err="1" smtClean="0"/>
              <a:t>керектөөчүлөр</a:t>
            </a:r>
            <a:r>
              <a:rPr lang="ru-RU" dirty="0" smtClean="0"/>
              <a:t>. </a:t>
            </a:r>
            <a:r>
              <a:rPr lang="ru-RU" dirty="0" err="1" smtClean="0"/>
              <a:t>Алар</a:t>
            </a:r>
            <a:r>
              <a:rPr lang="ru-RU" dirty="0" smtClean="0"/>
              <a:t> башка </a:t>
            </a:r>
            <a:r>
              <a:rPr lang="ru-RU" dirty="0" err="1" smtClean="0"/>
              <a:t>организмдер</a:t>
            </a:r>
            <a:r>
              <a:rPr lang="ru-RU" dirty="0" smtClean="0"/>
              <a:t> </a:t>
            </a:r>
            <a:r>
              <a:rPr lang="ru-RU" dirty="0" err="1" smtClean="0"/>
              <a:t>менен</a:t>
            </a:r>
            <a:r>
              <a:rPr lang="ru-RU" dirty="0" smtClean="0"/>
              <a:t> </a:t>
            </a:r>
            <a:r>
              <a:rPr lang="ru-RU" dirty="0" err="1" smtClean="0"/>
              <a:t>азыктанышат</a:t>
            </a:r>
            <a:r>
              <a:rPr lang="ru-RU" dirty="0" smtClean="0"/>
              <a:t>. </a:t>
            </a:r>
            <a:r>
              <a:rPr lang="ru-RU" dirty="0" err="1" smtClean="0"/>
              <a:t>Редукторлор</a:t>
            </a:r>
            <a:r>
              <a:rPr lang="ru-RU" dirty="0" smtClean="0"/>
              <a:t> </a:t>
            </a:r>
            <a:r>
              <a:rPr lang="ru-RU" dirty="0" err="1" smtClean="0"/>
              <a:t>жана</a:t>
            </a:r>
            <a:r>
              <a:rPr lang="ru-RU" dirty="0" smtClean="0"/>
              <a:t> </a:t>
            </a:r>
            <a:r>
              <a:rPr lang="ru-RU" dirty="0" err="1" smtClean="0"/>
              <a:t>мите</a:t>
            </a:r>
            <a:r>
              <a:rPr lang="ru-RU" dirty="0" smtClean="0"/>
              <a:t> </a:t>
            </a:r>
            <a:r>
              <a:rPr lang="ru-RU" dirty="0" err="1" smtClean="0"/>
              <a:t>эмес</a:t>
            </a:r>
            <a:r>
              <a:rPr lang="ru-RU" dirty="0" smtClean="0"/>
              <a:t> </a:t>
            </a:r>
            <a:r>
              <a:rPr lang="ru-RU" dirty="0" err="1" smtClean="0"/>
              <a:t>гетеротрофтуу</a:t>
            </a:r>
            <a:r>
              <a:rPr lang="ru-RU" dirty="0" smtClean="0"/>
              <a:t> </a:t>
            </a:r>
            <a:r>
              <a:rPr lang="ru-RU" dirty="0" err="1" smtClean="0"/>
              <a:t>микроорганизмдер</a:t>
            </a:r>
            <a:r>
              <a:rPr lang="ru-RU" dirty="0" smtClean="0"/>
              <a:t> </a:t>
            </a:r>
            <a:r>
              <a:rPr lang="ru-RU" dirty="0" err="1" smtClean="0"/>
              <a:t>деп</a:t>
            </a:r>
            <a:r>
              <a:rPr lang="ru-RU" dirty="0" smtClean="0"/>
              <a:t> </a:t>
            </a:r>
            <a:r>
              <a:rPr lang="ru-RU" dirty="0" err="1" smtClean="0"/>
              <a:t>аталган</a:t>
            </a:r>
            <a:r>
              <a:rPr lang="ru-RU" dirty="0" smtClean="0"/>
              <a:t> </a:t>
            </a:r>
            <a:r>
              <a:rPr lang="ru-RU" dirty="0" err="1" smtClean="0"/>
              <a:t>организмдердин</a:t>
            </a:r>
            <a:r>
              <a:rPr lang="ru-RU" dirty="0" smtClean="0"/>
              <a:t> </a:t>
            </a:r>
            <a:r>
              <a:rPr lang="ru-RU" dirty="0" err="1" smtClean="0"/>
              <a:t>чириген</a:t>
            </a:r>
            <a:r>
              <a:rPr lang="ru-RU" dirty="0" smtClean="0"/>
              <a:t> </a:t>
            </a:r>
            <a:r>
              <a:rPr lang="ru-RU" dirty="0" err="1" smtClean="0"/>
              <a:t>калдыктары</a:t>
            </a:r>
            <a:r>
              <a:rPr lang="ru-RU" dirty="0" smtClean="0"/>
              <a:t> </a:t>
            </a:r>
            <a:r>
              <a:rPr lang="ru-RU" dirty="0" err="1" smtClean="0"/>
              <a:t>менен</a:t>
            </a:r>
            <a:r>
              <a:rPr lang="ru-RU" dirty="0" smtClean="0"/>
              <a:t> </a:t>
            </a:r>
            <a:r>
              <a:rPr lang="ru-RU" dirty="0" err="1" smtClean="0"/>
              <a:t>азыктанган</a:t>
            </a:r>
            <a:r>
              <a:rPr lang="ru-RU" dirty="0" smtClean="0"/>
              <a:t> </a:t>
            </a:r>
            <a:r>
              <a:rPr lang="ru-RU" dirty="0" err="1" smtClean="0"/>
              <a:t>жаныбарлар</a:t>
            </a:r>
            <a:r>
              <a:rPr lang="ru-RU" dirty="0" smtClean="0"/>
              <a:t>. </a:t>
            </a:r>
            <a:r>
              <a:rPr lang="ru-RU" dirty="0" err="1" smtClean="0"/>
              <a:t>Редукторлор</a:t>
            </a:r>
            <a:r>
              <a:rPr lang="ru-RU" dirty="0" smtClean="0"/>
              <a:t> </a:t>
            </a:r>
            <a:r>
              <a:rPr lang="ru-RU" dirty="0" err="1" smtClean="0"/>
              <a:t>органикалык</a:t>
            </a:r>
            <a:r>
              <a:rPr lang="ru-RU" dirty="0" smtClean="0"/>
              <a:t> </a:t>
            </a:r>
            <a:r>
              <a:rPr lang="ru-RU" dirty="0" err="1" smtClean="0"/>
              <a:t>заттарды</a:t>
            </a:r>
            <a:r>
              <a:rPr lang="ru-RU" dirty="0" smtClean="0"/>
              <a:t> </a:t>
            </a:r>
            <a:r>
              <a:rPr lang="ru-RU" dirty="0" err="1" smtClean="0"/>
              <a:t>минералдаштырат</a:t>
            </a:r>
            <a:r>
              <a:rPr lang="ru-RU" dirty="0" smtClean="0"/>
              <a:t>, </a:t>
            </a:r>
            <a:r>
              <a:rPr lang="ru-RU" dirty="0" err="1" smtClean="0"/>
              <a:t>андан</a:t>
            </a:r>
            <a:r>
              <a:rPr lang="ru-RU" dirty="0" smtClean="0"/>
              <a:t> </a:t>
            </a:r>
            <a:r>
              <a:rPr lang="ru-RU" dirty="0" err="1" smtClean="0"/>
              <a:t>кийин</a:t>
            </a:r>
            <a:r>
              <a:rPr lang="ru-RU" dirty="0" smtClean="0"/>
              <a:t> </a:t>
            </a:r>
            <a:r>
              <a:rPr lang="ru-RU" dirty="0" err="1" smtClean="0"/>
              <a:t>заттар</a:t>
            </a:r>
            <a:r>
              <a:rPr lang="ru-RU" dirty="0" smtClean="0"/>
              <a:t> </a:t>
            </a:r>
            <a:r>
              <a:rPr lang="ru-RU" dirty="0" err="1" smtClean="0"/>
              <a:t>өндүрүүчүлөр</a:t>
            </a:r>
            <a:r>
              <a:rPr lang="ru-RU" dirty="0" smtClean="0"/>
              <a:t> </a:t>
            </a:r>
            <a:r>
              <a:rPr lang="ru-RU" dirty="0" err="1" smtClean="0"/>
              <a:t>тарабынан</a:t>
            </a:r>
            <a:r>
              <a:rPr lang="ru-RU" dirty="0" smtClean="0"/>
              <a:t> </a:t>
            </a:r>
            <a:r>
              <a:rPr lang="ru-RU" dirty="0" err="1" smtClean="0"/>
              <a:t>сиңишине</a:t>
            </a:r>
            <a:r>
              <a:rPr lang="ru-RU" dirty="0" smtClean="0"/>
              <a:t> </a:t>
            </a:r>
            <a:r>
              <a:rPr lang="ru-RU" dirty="0" err="1" smtClean="0"/>
              <a:t>ылайыкташтырылат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53433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856984" cy="6480720"/>
          </a:xfrm>
        </p:spPr>
        <p:txBody>
          <a:bodyPr>
            <a:normAutofit fontScale="70000" lnSpcReduction="20000"/>
          </a:bodyPr>
          <a:lstStyle/>
          <a:p>
            <a:r>
              <a:rPr lang="ru-RU" dirty="0" err="1" smtClean="0"/>
              <a:t>Биоценоздогу</a:t>
            </a:r>
            <a:r>
              <a:rPr lang="ru-RU" dirty="0" smtClean="0"/>
              <a:t> </a:t>
            </a:r>
            <a:r>
              <a:rPr lang="ru-RU" dirty="0" err="1" smtClean="0"/>
              <a:t>организмдер</a:t>
            </a:r>
            <a:r>
              <a:rPr lang="ru-RU" dirty="0" smtClean="0"/>
              <a:t> ар </a:t>
            </a:r>
            <a:r>
              <a:rPr lang="ru-RU" dirty="0" err="1" smtClean="0"/>
              <a:t>кандай</a:t>
            </a:r>
            <a:r>
              <a:rPr lang="ru-RU" dirty="0" smtClean="0"/>
              <a:t> </a:t>
            </a:r>
            <a:r>
              <a:rPr lang="ru-RU" dirty="0" err="1" smtClean="0"/>
              <a:t>байланышта</a:t>
            </a:r>
            <a:r>
              <a:rPr lang="ru-RU" dirty="0" smtClean="0"/>
              <a:t> </a:t>
            </a:r>
            <a:r>
              <a:rPr lang="ru-RU" dirty="0" err="1" smtClean="0"/>
              <a:t>болушат</a:t>
            </a:r>
            <a:r>
              <a:rPr lang="ru-RU" dirty="0" smtClean="0"/>
              <a:t>. </a:t>
            </a:r>
            <a:r>
              <a:rPr lang="ru-RU" dirty="0" err="1" smtClean="0"/>
              <a:t>Тамактанууну</a:t>
            </a:r>
            <a:r>
              <a:rPr lang="ru-RU" dirty="0" smtClean="0"/>
              <a:t> </a:t>
            </a:r>
            <a:r>
              <a:rPr lang="ru-RU" dirty="0" err="1" smtClean="0"/>
              <a:t>аныктоочу</a:t>
            </a:r>
            <a:r>
              <a:rPr lang="ru-RU" dirty="0" smtClean="0"/>
              <a:t> </a:t>
            </a:r>
            <a:r>
              <a:rPr lang="ru-RU" dirty="0" err="1" smtClean="0"/>
              <a:t>трофикалык</a:t>
            </a:r>
            <a:r>
              <a:rPr lang="ru-RU" dirty="0" smtClean="0"/>
              <a:t> </a:t>
            </a:r>
            <a:r>
              <a:rPr lang="ru-RU" dirty="0" err="1" smtClean="0"/>
              <a:t>байланыштардан</a:t>
            </a:r>
            <a:r>
              <a:rPr lang="ru-RU" dirty="0" smtClean="0"/>
              <a:t> </a:t>
            </a:r>
            <a:r>
              <a:rPr lang="ru-RU" dirty="0" err="1" smtClean="0"/>
              <a:t>тышкары</a:t>
            </a:r>
            <a:r>
              <a:rPr lang="ru-RU" dirty="0" smtClean="0"/>
              <a:t>, </a:t>
            </a:r>
            <a:r>
              <a:rPr lang="ru-RU" dirty="0" err="1" smtClean="0"/>
              <a:t>кээ</a:t>
            </a:r>
            <a:r>
              <a:rPr lang="ru-RU" dirty="0" smtClean="0"/>
              <a:t> </a:t>
            </a:r>
            <a:r>
              <a:rPr lang="ru-RU" dirty="0" err="1" smtClean="0"/>
              <a:t>бир</a:t>
            </a:r>
            <a:r>
              <a:rPr lang="ru-RU" dirty="0" smtClean="0"/>
              <a:t> </a:t>
            </a:r>
            <a:r>
              <a:rPr lang="ru-RU" dirty="0" err="1" smtClean="0"/>
              <a:t>микроорганизмдер</a:t>
            </a:r>
            <a:r>
              <a:rPr lang="ru-RU" dirty="0" smtClean="0"/>
              <a:t> </a:t>
            </a:r>
            <a:r>
              <a:rPr lang="ru-RU" dirty="0" err="1" smtClean="0"/>
              <a:t>башкалары</a:t>
            </a:r>
            <a:r>
              <a:rPr lang="ru-RU" dirty="0" smtClean="0"/>
              <a:t> </a:t>
            </a:r>
            <a:r>
              <a:rPr lang="ru-RU" dirty="0" err="1" smtClean="0"/>
              <a:t>үчүн</a:t>
            </a:r>
            <a:r>
              <a:rPr lang="ru-RU" dirty="0" smtClean="0"/>
              <a:t> субстрат </a:t>
            </a:r>
            <a:r>
              <a:rPr lang="ru-RU" dirty="0" err="1" smtClean="0"/>
              <a:t>болуп</a:t>
            </a:r>
            <a:r>
              <a:rPr lang="ru-RU" dirty="0" smtClean="0"/>
              <a:t>, </a:t>
            </a:r>
            <a:r>
              <a:rPr lang="ru-RU" dirty="0" err="1" smtClean="0"/>
              <a:t>микроклиматты</a:t>
            </a:r>
            <a:r>
              <a:rPr lang="ru-RU" dirty="0" smtClean="0"/>
              <a:t> </a:t>
            </a:r>
            <a:r>
              <a:rPr lang="ru-RU" dirty="0" err="1" smtClean="0"/>
              <a:t>камсыз</a:t>
            </a:r>
            <a:r>
              <a:rPr lang="ru-RU" dirty="0" smtClean="0"/>
              <a:t> </a:t>
            </a:r>
            <a:r>
              <a:rPr lang="ru-RU" dirty="0" err="1" smtClean="0"/>
              <a:t>кылган</a:t>
            </a:r>
            <a:r>
              <a:rPr lang="ru-RU" dirty="0" smtClean="0"/>
              <a:t> </a:t>
            </a:r>
            <a:r>
              <a:rPr lang="ru-RU" dirty="0" err="1" smtClean="0"/>
              <a:t>ж.б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err="1" smtClean="0"/>
              <a:t>Биоценоздун</a:t>
            </a:r>
            <a:r>
              <a:rPr lang="ru-RU" dirty="0" smtClean="0"/>
              <a:t> </a:t>
            </a:r>
            <a:r>
              <a:rPr lang="ru-RU" dirty="0" err="1" smtClean="0"/>
              <a:t>бардык</a:t>
            </a:r>
            <a:r>
              <a:rPr lang="ru-RU" dirty="0" smtClean="0"/>
              <a:t> </a:t>
            </a:r>
            <a:r>
              <a:rPr lang="ru-RU" dirty="0" err="1" smtClean="0"/>
              <a:t>мүчөлөрү</a:t>
            </a:r>
            <a:r>
              <a:rPr lang="ru-RU" dirty="0" smtClean="0"/>
              <a:t> </a:t>
            </a:r>
            <a:r>
              <a:rPr lang="ru-RU" dirty="0" err="1" smtClean="0"/>
              <a:t>өнүгүү</a:t>
            </a:r>
            <a:r>
              <a:rPr lang="ru-RU" dirty="0" smtClean="0"/>
              <a:t> </a:t>
            </a:r>
            <a:r>
              <a:rPr lang="ru-RU" dirty="0" err="1" smtClean="0"/>
              <a:t>процессинде</a:t>
            </a:r>
            <a:r>
              <a:rPr lang="ru-RU" dirty="0" smtClean="0"/>
              <a:t> </a:t>
            </a:r>
            <a:r>
              <a:rPr lang="ru-RU" dirty="0" err="1" smtClean="0"/>
              <a:t>өзгөрүүлөргө</a:t>
            </a:r>
            <a:r>
              <a:rPr lang="ru-RU" dirty="0" smtClean="0"/>
              <a:t> </a:t>
            </a:r>
            <a:r>
              <a:rPr lang="ru-RU" dirty="0" err="1" smtClean="0"/>
              <a:t>дуушар</a:t>
            </a:r>
            <a:r>
              <a:rPr lang="ru-RU" dirty="0" smtClean="0"/>
              <a:t> </a:t>
            </a:r>
            <a:r>
              <a:rPr lang="ru-RU" dirty="0" err="1" smtClean="0"/>
              <a:t>болушкандыктан</a:t>
            </a:r>
            <a:r>
              <a:rPr lang="ru-RU" dirty="0" smtClean="0"/>
              <a:t>, </a:t>
            </a:r>
            <a:r>
              <a:rPr lang="ru-RU" dirty="0" err="1" smtClean="0"/>
              <a:t>биоценоздун</a:t>
            </a:r>
            <a:r>
              <a:rPr lang="ru-RU" dirty="0" smtClean="0"/>
              <a:t> </a:t>
            </a:r>
            <a:r>
              <a:rPr lang="ru-RU" dirty="0" err="1" smtClean="0"/>
              <a:t>өзү</a:t>
            </a:r>
            <a:r>
              <a:rPr lang="ru-RU" dirty="0" smtClean="0"/>
              <a:t> да </a:t>
            </a:r>
            <a:r>
              <a:rPr lang="ru-RU" dirty="0" err="1" smtClean="0"/>
              <a:t>өзгөрүлөт</a:t>
            </a:r>
            <a:r>
              <a:rPr lang="ru-RU" dirty="0" smtClean="0"/>
              <a:t>. </a:t>
            </a:r>
            <a:r>
              <a:rPr lang="ru-RU" dirty="0" err="1" smtClean="0"/>
              <a:t>Бул</a:t>
            </a:r>
            <a:r>
              <a:rPr lang="ru-RU" dirty="0" smtClean="0"/>
              <a:t> </a:t>
            </a:r>
            <a:r>
              <a:rPr lang="ru-RU" dirty="0" err="1" smtClean="0"/>
              <a:t>өзгөрүүлөр</a:t>
            </a:r>
            <a:r>
              <a:rPr lang="ru-RU" dirty="0" smtClean="0"/>
              <a:t> </a:t>
            </a:r>
            <a:r>
              <a:rPr lang="ru-RU" dirty="0" err="1" smtClean="0"/>
              <a:t>табигый</a:t>
            </a:r>
            <a:r>
              <a:rPr lang="ru-RU" dirty="0" smtClean="0"/>
              <a:t> </a:t>
            </a:r>
            <a:r>
              <a:rPr lang="ru-RU" dirty="0" err="1" smtClean="0"/>
              <a:t>нерсе</a:t>
            </a:r>
            <a:r>
              <a:rPr lang="ru-RU" dirty="0" smtClean="0"/>
              <a:t>. </a:t>
            </a:r>
            <a:r>
              <a:rPr lang="ru-RU" dirty="0" err="1" smtClean="0"/>
              <a:t>Кээде</a:t>
            </a:r>
            <a:r>
              <a:rPr lang="ru-RU" dirty="0" smtClean="0"/>
              <a:t> </a:t>
            </a:r>
            <a:r>
              <a:rPr lang="ru-RU" dirty="0" err="1" smtClean="0"/>
              <a:t>алар</a:t>
            </a:r>
            <a:r>
              <a:rPr lang="ru-RU" dirty="0" smtClean="0"/>
              <a:t> </a:t>
            </a:r>
            <a:r>
              <a:rPr lang="ru-RU" dirty="0" err="1" smtClean="0"/>
              <a:t>бузулган</a:t>
            </a:r>
            <a:r>
              <a:rPr lang="ru-RU" dirty="0" smtClean="0"/>
              <a:t> </a:t>
            </a:r>
            <a:r>
              <a:rPr lang="ru-RU" dirty="0" err="1" smtClean="0"/>
              <a:t>биоценоздорду</a:t>
            </a:r>
            <a:r>
              <a:rPr lang="ru-RU" dirty="0" smtClean="0"/>
              <a:t> </a:t>
            </a:r>
            <a:r>
              <a:rPr lang="ru-RU" dirty="0" err="1" smtClean="0"/>
              <a:t>калыбына</a:t>
            </a:r>
            <a:r>
              <a:rPr lang="ru-RU" dirty="0" smtClean="0"/>
              <a:t> </a:t>
            </a:r>
            <a:r>
              <a:rPr lang="ru-RU" dirty="0" err="1" smtClean="0"/>
              <a:t>келтирүүгө</a:t>
            </a:r>
            <a:r>
              <a:rPr lang="ru-RU" dirty="0" smtClean="0"/>
              <a:t> </a:t>
            </a:r>
            <a:r>
              <a:rPr lang="ru-RU" dirty="0" err="1" smtClean="0"/>
              <a:t>алып</a:t>
            </a:r>
            <a:r>
              <a:rPr lang="ru-RU" dirty="0" smtClean="0"/>
              <a:t> </a:t>
            </a:r>
            <a:r>
              <a:rPr lang="ru-RU" dirty="0" err="1" smtClean="0"/>
              <a:t>келет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smtClean="0"/>
              <a:t>Буга </a:t>
            </a:r>
            <a:r>
              <a:rPr lang="ru-RU" dirty="0" err="1" smtClean="0"/>
              <a:t>чейин</a:t>
            </a:r>
            <a:r>
              <a:rPr lang="ru-RU" dirty="0" smtClean="0"/>
              <a:t> </a:t>
            </a:r>
            <a:r>
              <a:rPr lang="ru-RU" dirty="0" err="1" smtClean="0"/>
              <a:t>түзүлгөн</a:t>
            </a:r>
            <a:r>
              <a:rPr lang="ru-RU" dirty="0" smtClean="0"/>
              <a:t> </a:t>
            </a:r>
            <a:r>
              <a:rPr lang="ru-RU" dirty="0" err="1" smtClean="0"/>
              <a:t>биоценоздордун</a:t>
            </a:r>
            <a:r>
              <a:rPr lang="ru-RU" dirty="0" smtClean="0"/>
              <a:t> </a:t>
            </a:r>
            <a:r>
              <a:rPr lang="ru-RU" dirty="0" err="1" smtClean="0"/>
              <a:t>жаңы</a:t>
            </a:r>
            <a:r>
              <a:rPr lang="ru-RU" dirty="0" smtClean="0"/>
              <a:t> </a:t>
            </a:r>
            <a:r>
              <a:rPr lang="ru-RU" dirty="0" err="1" smtClean="0"/>
              <a:t>организмдер</a:t>
            </a:r>
            <a:r>
              <a:rPr lang="ru-RU" dirty="0" smtClean="0"/>
              <a:t> </a:t>
            </a:r>
            <a:r>
              <a:rPr lang="ru-RU" dirty="0" err="1" smtClean="0"/>
              <a:t>менен</a:t>
            </a:r>
            <a:r>
              <a:rPr lang="ru-RU" dirty="0" smtClean="0"/>
              <a:t> </a:t>
            </a:r>
            <a:r>
              <a:rPr lang="ru-RU" dirty="0" err="1" smtClean="0"/>
              <a:t>жайгашуусу</a:t>
            </a:r>
            <a:r>
              <a:rPr lang="ru-RU" dirty="0" smtClean="0"/>
              <a:t> </a:t>
            </a:r>
            <a:r>
              <a:rPr lang="ru-RU" dirty="0" err="1" smtClean="0"/>
              <a:t>пайда</a:t>
            </a:r>
            <a:r>
              <a:rPr lang="ru-RU" dirty="0" smtClean="0"/>
              <a:t> болот. </a:t>
            </a:r>
            <a:r>
              <a:rPr lang="ru-RU" dirty="0" err="1" smtClean="0"/>
              <a:t>Коомчулук</a:t>
            </a:r>
            <a:r>
              <a:rPr lang="ru-RU" dirty="0" smtClean="0"/>
              <a:t> </a:t>
            </a:r>
            <a:r>
              <a:rPr lang="ru-RU" dirty="0" err="1" smtClean="0"/>
              <a:t>каныкпаганда</a:t>
            </a:r>
            <a:r>
              <a:rPr lang="ru-RU" dirty="0" smtClean="0"/>
              <a:t>, </a:t>
            </a:r>
            <a:r>
              <a:rPr lang="ru-RU" dirty="0" err="1" smtClean="0"/>
              <a:t>мындай</a:t>
            </a:r>
            <a:r>
              <a:rPr lang="ru-RU" dirty="0" smtClean="0"/>
              <a:t> </a:t>
            </a:r>
            <a:r>
              <a:rPr lang="ru-RU" dirty="0" err="1" smtClean="0"/>
              <a:t>баскынчылык</a:t>
            </a:r>
            <a:r>
              <a:rPr lang="ru-RU" dirty="0" smtClean="0"/>
              <a:t> </a:t>
            </a:r>
            <a:r>
              <a:rPr lang="ru-RU" dirty="0" err="1" smtClean="0"/>
              <a:t>эч</a:t>
            </a:r>
            <a:r>
              <a:rPr lang="ru-RU" dirty="0" smtClean="0"/>
              <a:t> </a:t>
            </a:r>
            <a:r>
              <a:rPr lang="ru-RU" dirty="0" err="1" smtClean="0"/>
              <a:t>кандай</a:t>
            </a:r>
            <a:r>
              <a:rPr lang="ru-RU" dirty="0" smtClean="0"/>
              <a:t> </a:t>
            </a:r>
            <a:r>
              <a:rPr lang="ru-RU" dirty="0" err="1" smtClean="0"/>
              <a:t>өзгөрүүлөрдү</a:t>
            </a:r>
            <a:r>
              <a:rPr lang="ru-RU" dirty="0" smtClean="0"/>
              <a:t> </a:t>
            </a:r>
            <a:r>
              <a:rPr lang="ru-RU" dirty="0" err="1" smtClean="0"/>
              <a:t>алып</a:t>
            </a:r>
            <a:r>
              <a:rPr lang="ru-RU" dirty="0" smtClean="0"/>
              <a:t> </a:t>
            </a:r>
            <a:r>
              <a:rPr lang="ru-RU" dirty="0" err="1" smtClean="0"/>
              <a:t>келбейт</a:t>
            </a:r>
            <a:r>
              <a:rPr lang="ru-RU" dirty="0" smtClean="0"/>
              <a:t>. </a:t>
            </a:r>
            <a:r>
              <a:rPr lang="ru-RU" dirty="0" err="1" smtClean="0"/>
              <a:t>Эгерде</a:t>
            </a:r>
            <a:r>
              <a:rPr lang="ru-RU" dirty="0" smtClean="0"/>
              <a:t> биоценоз </a:t>
            </a:r>
            <a:r>
              <a:rPr lang="ru-RU" dirty="0" err="1" smtClean="0"/>
              <a:t>каныккан</a:t>
            </a:r>
            <a:r>
              <a:rPr lang="ru-RU" dirty="0" smtClean="0"/>
              <a:t> </a:t>
            </a:r>
            <a:r>
              <a:rPr lang="ru-RU" dirty="0" err="1" smtClean="0"/>
              <a:t>болсо</a:t>
            </a:r>
            <a:r>
              <a:rPr lang="ru-RU" dirty="0" smtClean="0"/>
              <a:t>, </a:t>
            </a:r>
            <a:r>
              <a:rPr lang="ru-RU" dirty="0" err="1" smtClean="0"/>
              <a:t>анда</a:t>
            </a:r>
            <a:r>
              <a:rPr lang="ru-RU" dirty="0" smtClean="0"/>
              <a:t> </a:t>
            </a:r>
            <a:r>
              <a:rPr lang="ru-RU" dirty="0" err="1" smtClean="0"/>
              <a:t>жаңы</a:t>
            </a:r>
            <a:r>
              <a:rPr lang="ru-RU" dirty="0" smtClean="0"/>
              <a:t> </a:t>
            </a:r>
            <a:r>
              <a:rPr lang="ru-RU" dirty="0" err="1" smtClean="0"/>
              <a:t>түрлөрдүн</a:t>
            </a:r>
            <a:r>
              <a:rPr lang="ru-RU" dirty="0" smtClean="0"/>
              <a:t> </a:t>
            </a:r>
            <a:r>
              <a:rPr lang="ru-RU" dirty="0" err="1" smtClean="0"/>
              <a:t>отурукташуусу</a:t>
            </a:r>
            <a:r>
              <a:rPr lang="ru-RU" dirty="0" smtClean="0"/>
              <a:t> </a:t>
            </a:r>
            <a:r>
              <a:rPr lang="ru-RU" dirty="0" err="1" smtClean="0"/>
              <a:t>мурда</a:t>
            </a:r>
            <a:r>
              <a:rPr lang="ru-RU" dirty="0" smtClean="0"/>
              <a:t> </a:t>
            </a:r>
            <a:r>
              <a:rPr lang="ru-RU" dirty="0" err="1" smtClean="0"/>
              <a:t>киргизилген</a:t>
            </a:r>
            <a:r>
              <a:rPr lang="ru-RU" dirty="0" smtClean="0"/>
              <a:t> </a:t>
            </a:r>
            <a:r>
              <a:rPr lang="ru-RU" dirty="0" err="1" smtClean="0"/>
              <a:t>түрлөрүнүн</a:t>
            </a:r>
            <a:r>
              <a:rPr lang="ru-RU" dirty="0" smtClean="0"/>
              <a:t> </a:t>
            </a:r>
            <a:r>
              <a:rPr lang="ru-RU" dirty="0" err="1" smtClean="0"/>
              <a:t>жок</a:t>
            </a:r>
            <a:r>
              <a:rPr lang="ru-RU" dirty="0" smtClean="0"/>
              <a:t> </a:t>
            </a:r>
            <a:r>
              <a:rPr lang="ru-RU" dirty="0" err="1" smtClean="0"/>
              <a:t>болушунун</a:t>
            </a:r>
            <a:r>
              <a:rPr lang="ru-RU" dirty="0" smtClean="0"/>
              <a:t> </a:t>
            </a:r>
            <a:r>
              <a:rPr lang="ru-RU" dirty="0" err="1" smtClean="0"/>
              <a:t>натыйжасында</a:t>
            </a:r>
            <a:r>
              <a:rPr lang="ru-RU" dirty="0" smtClean="0"/>
              <a:t> </a:t>
            </a:r>
            <a:r>
              <a:rPr lang="ru-RU" dirty="0" err="1" smtClean="0"/>
              <a:t>гана</a:t>
            </a:r>
            <a:r>
              <a:rPr lang="ru-RU" dirty="0" smtClean="0"/>
              <a:t> </a:t>
            </a:r>
            <a:r>
              <a:rPr lang="ru-RU" dirty="0" err="1" smtClean="0"/>
              <a:t>мүмкүн</a:t>
            </a:r>
            <a:r>
              <a:rPr lang="ru-RU" dirty="0" smtClean="0"/>
              <a:t> болот.</a:t>
            </a:r>
          </a:p>
          <a:p>
            <a:endParaRPr lang="ru-RU" dirty="0" smtClean="0"/>
          </a:p>
          <a:p>
            <a:r>
              <a:rPr lang="ru-RU" dirty="0" err="1" smtClean="0"/>
              <a:t>Жаратылышка</a:t>
            </a:r>
            <a:r>
              <a:rPr lang="ru-RU" dirty="0" smtClean="0"/>
              <a:t> </a:t>
            </a:r>
            <a:r>
              <a:rPr lang="ru-RU" dirty="0" err="1" smtClean="0"/>
              <a:t>бир</a:t>
            </a:r>
            <a:r>
              <a:rPr lang="ru-RU" dirty="0" smtClean="0"/>
              <a:t> </a:t>
            </a:r>
            <a:r>
              <a:rPr lang="ru-RU" dirty="0" err="1" smtClean="0"/>
              <a:t>гана</a:t>
            </a:r>
            <a:r>
              <a:rPr lang="ru-RU" dirty="0" smtClean="0"/>
              <a:t> </a:t>
            </a:r>
            <a:r>
              <a:rPr lang="ru-RU" dirty="0" err="1" smtClean="0"/>
              <a:t>табигый</a:t>
            </a:r>
            <a:r>
              <a:rPr lang="ru-RU" dirty="0" smtClean="0"/>
              <a:t> </a:t>
            </a:r>
            <a:r>
              <a:rPr lang="ru-RU" dirty="0" err="1" smtClean="0"/>
              <a:t>факторлор</a:t>
            </a:r>
            <a:r>
              <a:rPr lang="ru-RU" dirty="0" smtClean="0"/>
              <a:t> </a:t>
            </a:r>
            <a:r>
              <a:rPr lang="ru-RU" dirty="0" err="1" smtClean="0"/>
              <a:t>катышкан</a:t>
            </a:r>
            <a:r>
              <a:rPr lang="ru-RU" dirty="0" smtClean="0"/>
              <a:t> </a:t>
            </a:r>
            <a:r>
              <a:rPr lang="ru-RU" dirty="0" err="1" smtClean="0"/>
              <a:t>биоценоздор</a:t>
            </a:r>
            <a:r>
              <a:rPr lang="ru-RU" dirty="0" smtClean="0"/>
              <a:t> бар. </a:t>
            </a:r>
            <a:r>
              <a:rPr lang="ru-RU" dirty="0" err="1" smtClean="0"/>
              <a:t>Экинчи</a:t>
            </a:r>
            <a:r>
              <a:rPr lang="ru-RU" dirty="0" smtClean="0"/>
              <a:t>, </a:t>
            </a:r>
            <a:r>
              <a:rPr lang="ru-RU" dirty="0" err="1" smtClean="0"/>
              <a:t>эреже</a:t>
            </a:r>
            <a:r>
              <a:rPr lang="ru-RU" dirty="0" smtClean="0"/>
              <a:t> катары, </a:t>
            </a:r>
            <a:r>
              <a:rPr lang="ru-RU" dirty="0" err="1" smtClean="0"/>
              <a:t>адамдын</a:t>
            </a:r>
            <a:r>
              <a:rPr lang="ru-RU" dirty="0" smtClean="0"/>
              <a:t> </a:t>
            </a:r>
            <a:r>
              <a:rPr lang="ru-RU" dirty="0" err="1" smtClean="0"/>
              <a:t>кийлигишүүсү</a:t>
            </a:r>
            <a:r>
              <a:rPr lang="ru-RU" dirty="0" smtClean="0"/>
              <a:t> </a:t>
            </a:r>
            <a:r>
              <a:rPr lang="ru-RU" dirty="0" err="1" smtClean="0"/>
              <a:t>менен</a:t>
            </a:r>
            <a:r>
              <a:rPr lang="ru-RU" dirty="0" smtClean="0"/>
              <a:t> </a:t>
            </a:r>
            <a:r>
              <a:rPr lang="ru-RU" dirty="0" err="1" smtClean="0"/>
              <a:t>жаралат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57130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9036496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9379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568952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18838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8712968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53964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5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76742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5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9243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8435280" cy="6408712"/>
          </a:xfrm>
        </p:spPr>
        <p:txBody>
          <a:bodyPr>
            <a:normAutofit fontScale="62500" lnSpcReduction="20000"/>
          </a:bodyPr>
          <a:lstStyle/>
          <a:p>
            <a:r>
              <a:rPr lang="el-GR" dirty="0" smtClean="0"/>
              <a:t>ϴ</a:t>
            </a:r>
            <a:r>
              <a:rPr lang="ru-RU" dirty="0" err="1" smtClean="0"/>
              <a:t>сүмдүкт</a:t>
            </a:r>
            <a:r>
              <a:rPr lang="en-US" dirty="0" smtClean="0"/>
              <a:t>ɵ</a:t>
            </a:r>
            <a:r>
              <a:rPr lang="ru-RU" dirty="0" err="1" smtClean="0"/>
              <a:t>рд</a:t>
            </a:r>
            <a:r>
              <a:rPr lang="en-US" dirty="0" smtClean="0"/>
              <a:t>ɵ</a:t>
            </a:r>
            <a:r>
              <a:rPr lang="ru-RU" dirty="0" err="1" smtClean="0"/>
              <a:t>гү</a:t>
            </a:r>
            <a:r>
              <a:rPr lang="ru-RU" dirty="0" smtClean="0"/>
              <a:t> </a:t>
            </a:r>
            <a:r>
              <a:rPr lang="ru-RU" dirty="0" err="1" smtClean="0"/>
              <a:t>кабаттуулук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err="1" smtClean="0"/>
              <a:t>Кабаттуулук</a:t>
            </a:r>
            <a:r>
              <a:rPr lang="ru-RU" dirty="0" smtClean="0"/>
              <a:t> (ярус) - </a:t>
            </a:r>
            <a:r>
              <a:rPr lang="ru-RU" dirty="0" err="1" smtClean="0"/>
              <a:t>жаратылыштагы</a:t>
            </a:r>
            <a:r>
              <a:rPr lang="ru-RU" dirty="0" smtClean="0"/>
              <a:t> </a:t>
            </a:r>
            <a:r>
              <a:rPr lang="ru-RU" dirty="0" err="1" smtClean="0"/>
              <a:t>биргелештиктерде</a:t>
            </a:r>
            <a:r>
              <a:rPr lang="ru-RU" dirty="0" smtClean="0"/>
              <a:t> к</a:t>
            </a:r>
            <a:r>
              <a:rPr lang="en-US" dirty="0" smtClean="0"/>
              <a:t>ɵ</a:t>
            </a:r>
            <a:r>
              <a:rPr lang="ru-RU" dirty="0" smtClean="0"/>
              <a:t>п </a:t>
            </a:r>
            <a:r>
              <a:rPr lang="ru-RU" dirty="0" err="1" smtClean="0"/>
              <a:t>жылдар</a:t>
            </a:r>
            <a:r>
              <a:rPr lang="ru-RU" dirty="0" smtClean="0"/>
              <a:t> бою </a:t>
            </a:r>
            <a:r>
              <a:rPr lang="ru-RU" dirty="0" err="1" smtClean="0"/>
              <a:t>бири-бирине</a:t>
            </a:r>
            <a:r>
              <a:rPr lang="ru-RU" dirty="0" smtClean="0"/>
              <a:t> </a:t>
            </a:r>
            <a:r>
              <a:rPr lang="ru-RU" dirty="0" err="1" smtClean="0"/>
              <a:t>ыңгайлануунун</a:t>
            </a:r>
            <a:r>
              <a:rPr lang="ru-RU" dirty="0" smtClean="0"/>
              <a:t> </a:t>
            </a:r>
            <a:r>
              <a:rPr lang="ru-RU" dirty="0" err="1" smtClean="0"/>
              <a:t>натыйжасында</a:t>
            </a:r>
            <a:r>
              <a:rPr lang="ru-RU" dirty="0" smtClean="0"/>
              <a:t> </a:t>
            </a:r>
            <a:r>
              <a:rPr lang="en-US" dirty="0" smtClean="0"/>
              <a:t>ɵ</a:t>
            </a:r>
            <a:r>
              <a:rPr lang="ru-RU" dirty="0" err="1" smtClean="0"/>
              <a:t>сүмдүкт</a:t>
            </a:r>
            <a:r>
              <a:rPr lang="en-US" dirty="0" smtClean="0"/>
              <a:t>ɵ</a:t>
            </a:r>
            <a:r>
              <a:rPr lang="ru-RU" dirty="0" err="1" smtClean="0"/>
              <a:t>рдүн</a:t>
            </a:r>
            <a:r>
              <a:rPr lang="ru-RU" dirty="0" smtClean="0"/>
              <a:t> </a:t>
            </a:r>
            <a:r>
              <a:rPr lang="ru-RU" dirty="0" err="1" smtClean="0"/>
              <a:t>күндүн</a:t>
            </a:r>
            <a:r>
              <a:rPr lang="ru-RU" dirty="0" smtClean="0"/>
              <a:t> </a:t>
            </a:r>
            <a:r>
              <a:rPr lang="ru-RU" dirty="0" err="1" smtClean="0"/>
              <a:t>энергиясын</a:t>
            </a:r>
            <a:r>
              <a:rPr lang="ru-RU" dirty="0" smtClean="0"/>
              <a:t> </a:t>
            </a:r>
            <a:r>
              <a:rPr lang="ru-RU" dirty="0" err="1" smtClean="0"/>
              <a:t>талап</a:t>
            </a:r>
            <a:r>
              <a:rPr lang="ru-RU" dirty="0" smtClean="0"/>
              <a:t> </a:t>
            </a:r>
            <a:r>
              <a:rPr lang="ru-RU" dirty="0" err="1" smtClean="0"/>
              <a:t>кылуусуна</a:t>
            </a:r>
            <a:r>
              <a:rPr lang="ru-RU" dirty="0" smtClean="0"/>
              <a:t>, </a:t>
            </a:r>
            <a:r>
              <a:rPr lang="ru-RU" dirty="0" err="1" smtClean="0"/>
              <a:t>узун-кыскалыгына</a:t>
            </a:r>
            <a:r>
              <a:rPr lang="ru-RU" dirty="0" smtClean="0"/>
              <a:t> карай </a:t>
            </a:r>
            <a:r>
              <a:rPr lang="ru-RU" dirty="0" err="1" smtClean="0"/>
              <a:t>белгилүү</a:t>
            </a:r>
            <a:r>
              <a:rPr lang="ru-RU" dirty="0" smtClean="0"/>
              <a:t> </a:t>
            </a:r>
            <a:r>
              <a:rPr lang="ru-RU" dirty="0" err="1" smtClean="0"/>
              <a:t>ирет</a:t>
            </a:r>
            <a:r>
              <a:rPr lang="ru-RU" dirty="0" smtClean="0"/>
              <a:t> </a:t>
            </a:r>
            <a:r>
              <a:rPr lang="ru-RU" dirty="0" err="1" smtClean="0"/>
              <a:t>менен</a:t>
            </a:r>
            <a:r>
              <a:rPr lang="ru-RU" dirty="0" smtClean="0"/>
              <a:t> </a:t>
            </a:r>
            <a:r>
              <a:rPr lang="ru-RU" dirty="0" err="1" smtClean="0"/>
              <a:t>жайгашуусу</a:t>
            </a:r>
            <a:r>
              <a:rPr lang="ru-RU" dirty="0" smtClean="0"/>
              <a:t> </a:t>
            </a:r>
            <a:r>
              <a:rPr lang="ru-RU" dirty="0" err="1" smtClean="0"/>
              <a:t>аталат.М</a:t>
            </a:r>
            <a:r>
              <a:rPr lang="ru-RU" dirty="0" smtClean="0"/>
              <a:t>; </a:t>
            </a:r>
            <a:r>
              <a:rPr lang="ru-RU" dirty="0" err="1" smtClean="0"/>
              <a:t>биоценоздордун</a:t>
            </a:r>
            <a:r>
              <a:rPr lang="ru-RU" dirty="0" smtClean="0"/>
              <a:t> </a:t>
            </a:r>
            <a:r>
              <a:rPr lang="ru-RU" dirty="0" err="1" smtClean="0"/>
              <a:t>ярустук</a:t>
            </a:r>
            <a:r>
              <a:rPr lang="ru-RU" dirty="0" smtClean="0"/>
              <a:t> </a:t>
            </a:r>
            <a:r>
              <a:rPr lang="ru-RU" dirty="0" err="1" smtClean="0"/>
              <a:t>таралышы</a:t>
            </a:r>
            <a:r>
              <a:rPr lang="ru-RU" dirty="0" smtClean="0"/>
              <a:t> </a:t>
            </a:r>
            <a:r>
              <a:rPr lang="ru-RU" dirty="0" err="1" smtClean="0"/>
              <a:t>токойлордо</a:t>
            </a:r>
            <a:r>
              <a:rPr lang="ru-RU" dirty="0" smtClean="0"/>
              <a:t> </a:t>
            </a:r>
            <a:r>
              <a:rPr lang="en-US" dirty="0" smtClean="0"/>
              <a:t>ɵ</a:t>
            </a:r>
            <a:r>
              <a:rPr lang="ru-RU" dirty="0" smtClean="0"/>
              <a:t>т</a:t>
            </a:r>
            <a:r>
              <a:rPr lang="en-US" dirty="0" smtClean="0"/>
              <a:t>ɵ </a:t>
            </a:r>
            <a:r>
              <a:rPr lang="ru-RU" dirty="0" err="1" smtClean="0"/>
              <a:t>ачык</a:t>
            </a:r>
            <a:r>
              <a:rPr lang="ru-RU" dirty="0" smtClean="0"/>
              <a:t> к</a:t>
            </a:r>
            <a:r>
              <a:rPr lang="en-US" dirty="0" smtClean="0"/>
              <a:t>ɵ</a:t>
            </a:r>
            <a:r>
              <a:rPr lang="ru-RU" dirty="0" err="1" smtClean="0"/>
              <a:t>рүн</a:t>
            </a:r>
            <a:r>
              <a:rPr lang="en-US" dirty="0" smtClean="0"/>
              <a:t>ɵ</a:t>
            </a:r>
            <a:r>
              <a:rPr lang="ru-RU" dirty="0" smtClean="0"/>
              <a:t>т.</a:t>
            </a:r>
          </a:p>
          <a:p>
            <a:endParaRPr lang="ru-RU" dirty="0" smtClean="0"/>
          </a:p>
          <a:p>
            <a:r>
              <a:rPr lang="ru-RU" dirty="0" err="1" smtClean="0"/>
              <a:t>Жогорку</a:t>
            </a:r>
            <a:r>
              <a:rPr lang="ru-RU" dirty="0" smtClean="0"/>
              <a:t> </a:t>
            </a:r>
            <a:r>
              <a:rPr lang="ru-RU" dirty="0" err="1" smtClean="0"/>
              <a:t>ярусту</a:t>
            </a:r>
            <a:r>
              <a:rPr lang="ru-RU" dirty="0" smtClean="0"/>
              <a:t> </a:t>
            </a:r>
            <a:r>
              <a:rPr lang="ru-RU" dirty="0" err="1" smtClean="0"/>
              <a:t>жарыктыкты</a:t>
            </a:r>
            <a:r>
              <a:rPr lang="ru-RU" dirty="0" smtClean="0"/>
              <a:t> </a:t>
            </a:r>
            <a:r>
              <a:rPr lang="ru-RU" dirty="0" err="1" smtClean="0"/>
              <a:t>сүйүүчү</a:t>
            </a:r>
            <a:r>
              <a:rPr lang="ru-RU" dirty="0" smtClean="0"/>
              <a:t> </a:t>
            </a:r>
            <a:r>
              <a:rPr lang="ru-RU" dirty="0" err="1" smtClean="0"/>
              <a:t>өсүмдүктөр</a:t>
            </a:r>
            <a:r>
              <a:rPr lang="ru-RU" dirty="0" smtClean="0"/>
              <a:t> </a:t>
            </a:r>
            <a:r>
              <a:rPr lang="ru-RU" dirty="0" err="1" smtClean="0"/>
              <a:t>түзөт</a:t>
            </a:r>
            <a:r>
              <a:rPr lang="ru-RU" dirty="0" smtClean="0"/>
              <a:t>. </a:t>
            </a:r>
            <a:r>
              <a:rPr lang="ru-RU" dirty="0" err="1" smtClean="0"/>
              <a:t>Төмөнкү</a:t>
            </a:r>
            <a:r>
              <a:rPr lang="ru-RU" dirty="0" smtClean="0"/>
              <a:t> </a:t>
            </a:r>
            <a:r>
              <a:rPr lang="ru-RU" dirty="0" err="1" smtClean="0"/>
              <a:t>яруста</a:t>
            </a:r>
            <a:r>
              <a:rPr lang="ru-RU" dirty="0" smtClean="0"/>
              <a:t> </a:t>
            </a:r>
            <a:r>
              <a:rPr lang="ru-RU" dirty="0" err="1" smtClean="0"/>
              <a:t>көлөкөгө</a:t>
            </a:r>
            <a:r>
              <a:rPr lang="ru-RU" dirty="0" smtClean="0"/>
              <a:t> </a:t>
            </a:r>
            <a:r>
              <a:rPr lang="ru-RU" dirty="0" err="1" smtClean="0"/>
              <a:t>чыдамдуулар</a:t>
            </a:r>
            <a:r>
              <a:rPr lang="ru-RU" dirty="0" smtClean="0"/>
              <a:t>, </a:t>
            </a:r>
            <a:r>
              <a:rPr lang="ru-RU" dirty="0" err="1" smtClean="0"/>
              <a:t>эң</a:t>
            </a:r>
            <a:r>
              <a:rPr lang="ru-RU" dirty="0" smtClean="0"/>
              <a:t> </a:t>
            </a:r>
            <a:r>
              <a:rPr lang="ru-RU" dirty="0" err="1" smtClean="0"/>
              <a:t>төмөндө</a:t>
            </a:r>
            <a:r>
              <a:rPr lang="ru-RU" dirty="0" smtClean="0"/>
              <a:t> </a:t>
            </a:r>
            <a:r>
              <a:rPr lang="ru-RU" dirty="0" err="1" smtClean="0"/>
              <a:t>болсо</a:t>
            </a:r>
            <a:r>
              <a:rPr lang="ru-RU" dirty="0" smtClean="0"/>
              <a:t> </a:t>
            </a:r>
            <a:r>
              <a:rPr lang="ru-RU" dirty="0" err="1" smtClean="0"/>
              <a:t>көлөкөнү</a:t>
            </a:r>
            <a:r>
              <a:rPr lang="ru-RU" dirty="0" smtClean="0"/>
              <a:t> </a:t>
            </a:r>
            <a:r>
              <a:rPr lang="ru-RU" dirty="0" err="1" smtClean="0"/>
              <a:t>сүйүүчү</a:t>
            </a:r>
            <a:r>
              <a:rPr lang="ru-RU" dirty="0" smtClean="0"/>
              <a:t> </a:t>
            </a:r>
            <a:r>
              <a:rPr lang="ru-RU" dirty="0" err="1" smtClean="0"/>
              <a:t>түрлөр</a:t>
            </a:r>
            <a:r>
              <a:rPr lang="ru-RU" dirty="0" smtClean="0"/>
              <a:t> </a:t>
            </a:r>
            <a:r>
              <a:rPr lang="ru-RU" dirty="0" err="1" smtClean="0"/>
              <a:t>өсөт</a:t>
            </a:r>
            <a:r>
              <a:rPr lang="ru-RU" dirty="0" smtClean="0"/>
              <a:t>. </a:t>
            </a:r>
            <a:r>
              <a:rPr lang="ru-RU" dirty="0" err="1" smtClean="0"/>
              <a:t>Өсүмдүктөрдүн</a:t>
            </a:r>
            <a:r>
              <a:rPr lang="ru-RU" dirty="0" smtClean="0"/>
              <a:t> </a:t>
            </a:r>
            <a:r>
              <a:rPr lang="ru-RU" dirty="0" err="1" smtClean="0"/>
              <a:t>мындай</a:t>
            </a:r>
            <a:r>
              <a:rPr lang="ru-RU" dirty="0" smtClean="0"/>
              <a:t> </a:t>
            </a:r>
            <a:r>
              <a:rPr lang="ru-RU" dirty="0" err="1" smtClean="0"/>
              <a:t>жайгашуусу</a:t>
            </a:r>
            <a:r>
              <a:rPr lang="ru-RU" dirty="0" smtClean="0"/>
              <a:t> </a:t>
            </a:r>
            <a:r>
              <a:rPr lang="ru-RU" dirty="0" err="1" smtClean="0"/>
              <a:t>күн</a:t>
            </a:r>
            <a:r>
              <a:rPr lang="ru-RU" dirty="0" smtClean="0"/>
              <a:t> </a:t>
            </a:r>
            <a:r>
              <a:rPr lang="ru-RU" dirty="0" err="1" smtClean="0"/>
              <a:t>энергиясын</a:t>
            </a:r>
            <a:r>
              <a:rPr lang="ru-RU" dirty="0" smtClean="0"/>
              <a:t> </a:t>
            </a:r>
            <a:r>
              <a:rPr lang="ru-RU" dirty="0" err="1" smtClean="0"/>
              <a:t>толук</a:t>
            </a:r>
            <a:r>
              <a:rPr lang="ru-RU" dirty="0" smtClean="0"/>
              <a:t> </a:t>
            </a:r>
            <a:r>
              <a:rPr lang="ru-RU" dirty="0" err="1" smtClean="0"/>
              <a:t>өздөштүрүүнү</a:t>
            </a:r>
            <a:r>
              <a:rPr lang="ru-RU" dirty="0" smtClean="0"/>
              <a:t> </a:t>
            </a:r>
            <a:r>
              <a:rPr lang="ru-RU" dirty="0" err="1" smtClean="0"/>
              <a:t>камсыздайт</a:t>
            </a:r>
            <a:r>
              <a:rPr lang="ru-RU" dirty="0" smtClean="0"/>
              <a:t>. </a:t>
            </a:r>
            <a:r>
              <a:rPr lang="ru-RU" dirty="0" err="1" smtClean="0"/>
              <a:t>Биринчи</a:t>
            </a:r>
            <a:r>
              <a:rPr lang="ru-RU" dirty="0" smtClean="0"/>
              <a:t> </a:t>
            </a:r>
            <a:r>
              <a:rPr lang="ru-RU" dirty="0" err="1" smtClean="0"/>
              <a:t>ярусту</a:t>
            </a:r>
            <a:r>
              <a:rPr lang="ru-RU" dirty="0" smtClean="0"/>
              <a:t> </a:t>
            </a:r>
            <a:r>
              <a:rPr lang="ru-RU" dirty="0" err="1" smtClean="0"/>
              <a:t>бийик</a:t>
            </a:r>
            <a:r>
              <a:rPr lang="ru-RU" dirty="0" smtClean="0"/>
              <a:t> </a:t>
            </a:r>
            <a:r>
              <a:rPr lang="ru-RU" dirty="0" err="1" smtClean="0"/>
              <a:t>дарактар</a:t>
            </a:r>
            <a:r>
              <a:rPr lang="ru-RU" dirty="0" smtClean="0"/>
              <a:t> (</a:t>
            </a:r>
            <a:r>
              <a:rPr lang="ru-RU" dirty="0" err="1" smtClean="0"/>
              <a:t>эмен</a:t>
            </a:r>
            <a:r>
              <a:rPr lang="ru-RU" dirty="0" smtClean="0"/>
              <a:t>, </a:t>
            </a:r>
            <a:r>
              <a:rPr lang="ru-RU" dirty="0" err="1" smtClean="0"/>
              <a:t>терек</a:t>
            </a:r>
            <a:r>
              <a:rPr lang="ru-RU" dirty="0" smtClean="0"/>
              <a:t>, ясень, </a:t>
            </a:r>
            <a:r>
              <a:rPr lang="ru-RU" dirty="0" err="1" smtClean="0"/>
              <a:t>жөкө</a:t>
            </a:r>
            <a:r>
              <a:rPr lang="ru-RU" dirty="0" smtClean="0"/>
              <a:t>),</a:t>
            </a:r>
            <a:r>
              <a:rPr lang="ru-RU" dirty="0" err="1" smtClean="0"/>
              <a:t>экинчи</a:t>
            </a:r>
            <a:r>
              <a:rPr lang="ru-RU" dirty="0" smtClean="0"/>
              <a:t> </a:t>
            </a:r>
            <a:r>
              <a:rPr lang="ru-RU" dirty="0" err="1" smtClean="0"/>
              <a:t>ярустуу</a:t>
            </a:r>
            <a:r>
              <a:rPr lang="ru-RU" dirty="0" smtClean="0"/>
              <a:t> </a:t>
            </a:r>
            <a:r>
              <a:rPr lang="ru-RU" dirty="0" err="1" smtClean="0"/>
              <a:t>анчалык</a:t>
            </a:r>
            <a:r>
              <a:rPr lang="ru-RU" dirty="0" smtClean="0"/>
              <a:t> </a:t>
            </a:r>
            <a:r>
              <a:rPr lang="ru-RU" dirty="0" err="1" smtClean="0"/>
              <a:t>бийик</a:t>
            </a:r>
            <a:r>
              <a:rPr lang="ru-RU" dirty="0" smtClean="0"/>
              <a:t> </a:t>
            </a:r>
            <a:r>
              <a:rPr lang="ru-RU" dirty="0" err="1" smtClean="0"/>
              <a:t>болбогон</a:t>
            </a:r>
            <a:r>
              <a:rPr lang="ru-RU" dirty="0" smtClean="0"/>
              <a:t> </a:t>
            </a:r>
            <a:r>
              <a:rPr lang="ru-RU" dirty="0" err="1" smtClean="0"/>
              <a:t>дарактар</a:t>
            </a:r>
            <a:r>
              <a:rPr lang="ru-RU" dirty="0" smtClean="0"/>
              <a:t> (</a:t>
            </a:r>
            <a:r>
              <a:rPr lang="ru-RU" dirty="0" err="1" smtClean="0"/>
              <a:t>жапайы</a:t>
            </a:r>
            <a:r>
              <a:rPr lang="ru-RU" dirty="0" smtClean="0"/>
              <a:t> алма, </a:t>
            </a:r>
            <a:r>
              <a:rPr lang="ru-RU" dirty="0" err="1" smtClean="0"/>
              <a:t>алмурут</a:t>
            </a:r>
            <a:r>
              <a:rPr lang="ru-RU" dirty="0" smtClean="0"/>
              <a:t>, </a:t>
            </a:r>
            <a:r>
              <a:rPr lang="ru-RU" dirty="0" err="1" smtClean="0"/>
              <a:t>четин</a:t>
            </a:r>
            <a:r>
              <a:rPr lang="ru-RU" dirty="0" smtClean="0"/>
              <a:t>) </a:t>
            </a:r>
            <a:r>
              <a:rPr lang="ru-RU" dirty="0" err="1" smtClean="0"/>
              <a:t>түзөт</a:t>
            </a:r>
            <a:r>
              <a:rPr lang="ru-RU" dirty="0" smtClean="0"/>
              <a:t>. </a:t>
            </a:r>
            <a:r>
              <a:rPr lang="ru-RU" dirty="0" err="1" smtClean="0"/>
              <a:t>Үчүнчү</a:t>
            </a:r>
            <a:r>
              <a:rPr lang="ru-RU" dirty="0" smtClean="0"/>
              <a:t> ярус </a:t>
            </a:r>
            <a:r>
              <a:rPr lang="ru-RU" dirty="0" err="1" smtClean="0"/>
              <a:t>бадалдар</a:t>
            </a:r>
            <a:r>
              <a:rPr lang="ru-RU" dirty="0" smtClean="0"/>
              <a:t> (</a:t>
            </a:r>
            <a:r>
              <a:rPr lang="ru-RU" dirty="0" err="1" smtClean="0"/>
              <a:t>токой</a:t>
            </a:r>
            <a:r>
              <a:rPr lang="ru-RU" dirty="0" smtClean="0"/>
              <a:t> </a:t>
            </a:r>
            <a:r>
              <a:rPr lang="ru-RU" dirty="0" err="1" smtClean="0"/>
              <a:t>жаңгагы</a:t>
            </a:r>
            <a:r>
              <a:rPr lang="ru-RU" dirty="0" smtClean="0"/>
              <a:t>, калина), </a:t>
            </a:r>
            <a:r>
              <a:rPr lang="ru-RU" dirty="0" err="1" smtClean="0"/>
              <a:t>төртүнчү</a:t>
            </a:r>
            <a:r>
              <a:rPr lang="ru-RU" dirty="0" smtClean="0"/>
              <a:t> </a:t>
            </a:r>
            <a:r>
              <a:rPr lang="ru-RU" dirty="0" err="1" smtClean="0"/>
              <a:t>бийик</a:t>
            </a:r>
            <a:r>
              <a:rPr lang="ru-RU" dirty="0" smtClean="0"/>
              <a:t> </a:t>
            </a:r>
            <a:r>
              <a:rPr lang="ru-RU" dirty="0" err="1" smtClean="0"/>
              <a:t>чөптөр</a:t>
            </a:r>
            <a:r>
              <a:rPr lang="ru-RU" dirty="0" smtClean="0"/>
              <a:t> </a:t>
            </a:r>
            <a:r>
              <a:rPr lang="ru-RU" dirty="0" err="1" smtClean="0"/>
              <a:t>жана</a:t>
            </a:r>
            <a:r>
              <a:rPr lang="ru-RU" dirty="0" smtClean="0"/>
              <a:t> чала </a:t>
            </a:r>
            <a:r>
              <a:rPr lang="ru-RU" dirty="0" err="1" smtClean="0"/>
              <a:t>бадалдардан</a:t>
            </a:r>
            <a:r>
              <a:rPr lang="ru-RU" dirty="0" smtClean="0"/>
              <a:t>, </a:t>
            </a:r>
            <a:r>
              <a:rPr lang="ru-RU" dirty="0" err="1" smtClean="0"/>
              <a:t>бешинчи</a:t>
            </a:r>
            <a:r>
              <a:rPr lang="ru-RU" dirty="0" smtClean="0"/>
              <a:t> ярус </a:t>
            </a:r>
            <a:r>
              <a:rPr lang="ru-RU" dirty="0" err="1" smtClean="0"/>
              <a:t>бийик</a:t>
            </a:r>
            <a:r>
              <a:rPr lang="ru-RU" dirty="0" smtClean="0"/>
              <a:t> </a:t>
            </a:r>
            <a:r>
              <a:rPr lang="ru-RU" dirty="0" err="1" smtClean="0"/>
              <a:t>болбогон</a:t>
            </a:r>
            <a:r>
              <a:rPr lang="ru-RU" dirty="0" smtClean="0"/>
              <a:t> </a:t>
            </a:r>
            <a:r>
              <a:rPr lang="ru-RU" dirty="0" err="1" smtClean="0"/>
              <a:t>чөптөр</a:t>
            </a:r>
            <a:r>
              <a:rPr lang="ru-RU" dirty="0" smtClean="0"/>
              <a:t> (</a:t>
            </a:r>
            <a:r>
              <a:rPr lang="ru-RU" dirty="0" err="1" smtClean="0"/>
              <a:t>жер</a:t>
            </a:r>
            <a:r>
              <a:rPr lang="ru-RU" dirty="0" smtClean="0"/>
              <a:t> </a:t>
            </a:r>
            <a:r>
              <a:rPr lang="ru-RU" dirty="0" err="1" smtClean="0"/>
              <a:t>тыт</a:t>
            </a:r>
            <a:r>
              <a:rPr lang="ru-RU" dirty="0" smtClean="0"/>
              <a:t>, </a:t>
            </a:r>
            <a:r>
              <a:rPr lang="ru-RU" dirty="0" err="1" smtClean="0"/>
              <a:t>ясендер</a:t>
            </a:r>
            <a:r>
              <a:rPr lang="ru-RU" dirty="0" smtClean="0"/>
              <a:t>) </a:t>
            </a:r>
            <a:r>
              <a:rPr lang="ru-RU" dirty="0" err="1" smtClean="0"/>
              <a:t>ден</a:t>
            </a:r>
            <a:r>
              <a:rPr lang="ru-RU" dirty="0" smtClean="0"/>
              <a:t> </a:t>
            </a:r>
            <a:r>
              <a:rPr lang="ru-RU" dirty="0" err="1" smtClean="0"/>
              <a:t>турат</a:t>
            </a:r>
            <a:r>
              <a:rPr lang="ru-RU" dirty="0" smtClean="0"/>
              <a:t>. </a:t>
            </a:r>
            <a:r>
              <a:rPr lang="ru-RU" dirty="0" err="1" smtClean="0"/>
              <a:t>Биоценоздогу</a:t>
            </a:r>
            <a:r>
              <a:rPr lang="ru-RU" dirty="0" smtClean="0"/>
              <a:t> </a:t>
            </a:r>
            <a:r>
              <a:rPr lang="ru-RU" dirty="0" err="1" smtClean="0"/>
              <a:t>жаныбарлардын</a:t>
            </a:r>
            <a:r>
              <a:rPr lang="ru-RU" dirty="0" smtClean="0"/>
              <a:t> </a:t>
            </a:r>
            <a:r>
              <a:rPr lang="ru-RU" dirty="0" err="1" smtClean="0"/>
              <a:t>түрлөрү</a:t>
            </a:r>
            <a:r>
              <a:rPr lang="ru-RU" dirty="0" smtClean="0"/>
              <a:t> </a:t>
            </a:r>
            <a:r>
              <a:rPr lang="ru-RU" dirty="0" err="1" smtClean="0"/>
              <a:t>фитоценоздун</a:t>
            </a:r>
            <a:r>
              <a:rPr lang="ru-RU" dirty="0" smtClean="0"/>
              <a:t> </a:t>
            </a:r>
            <a:r>
              <a:rPr lang="ru-RU" dirty="0" err="1" smtClean="0"/>
              <a:t>кандайдыр</a:t>
            </a:r>
            <a:r>
              <a:rPr lang="ru-RU" dirty="0" smtClean="0"/>
              <a:t> </a:t>
            </a:r>
            <a:r>
              <a:rPr lang="ru-RU" dirty="0" err="1" smtClean="0"/>
              <a:t>ярустарына</a:t>
            </a:r>
            <a:r>
              <a:rPr lang="ru-RU" dirty="0" smtClean="0"/>
              <a:t> </a:t>
            </a:r>
            <a:r>
              <a:rPr lang="ru-RU" dirty="0" err="1" smtClean="0"/>
              <a:t>байланыштуу</a:t>
            </a:r>
            <a:r>
              <a:rPr lang="ru-RU" dirty="0" smtClean="0"/>
              <a:t> болот. </a:t>
            </a:r>
            <a:r>
              <a:rPr lang="ru-RU" dirty="0" err="1" smtClean="0"/>
              <a:t>Биринчи</a:t>
            </a:r>
            <a:r>
              <a:rPr lang="ru-RU" dirty="0" smtClean="0"/>
              <a:t> </a:t>
            </a:r>
            <a:r>
              <a:rPr lang="ru-RU" dirty="0" err="1" smtClean="0"/>
              <a:t>яруста</a:t>
            </a:r>
            <a:r>
              <a:rPr lang="ru-RU" dirty="0" smtClean="0"/>
              <a:t> </a:t>
            </a:r>
            <a:r>
              <a:rPr lang="ru-RU" dirty="0" err="1" smtClean="0"/>
              <a:t>дарактардын</a:t>
            </a:r>
            <a:r>
              <a:rPr lang="ru-RU" dirty="0" smtClean="0"/>
              <a:t> </a:t>
            </a:r>
            <a:r>
              <a:rPr lang="ru-RU" dirty="0" err="1" smtClean="0"/>
              <a:t>жалбырактары</a:t>
            </a:r>
            <a:r>
              <a:rPr lang="ru-RU" dirty="0" smtClean="0"/>
              <a:t> </a:t>
            </a:r>
            <a:r>
              <a:rPr lang="ru-RU" dirty="0" err="1" smtClean="0"/>
              <a:t>менен</a:t>
            </a:r>
            <a:r>
              <a:rPr lang="ru-RU" dirty="0" smtClean="0"/>
              <a:t> </a:t>
            </a:r>
            <a:r>
              <a:rPr lang="ru-RU" dirty="0" err="1" smtClean="0"/>
              <a:t>азыктануучу</a:t>
            </a:r>
            <a:r>
              <a:rPr lang="ru-RU" dirty="0" smtClean="0"/>
              <a:t> </a:t>
            </a:r>
            <a:r>
              <a:rPr lang="ru-RU" dirty="0" err="1" smtClean="0"/>
              <a:t>курт-кумурскалар</a:t>
            </a:r>
            <a:r>
              <a:rPr lang="ru-RU" dirty="0" smtClean="0"/>
              <a:t> </a:t>
            </a:r>
            <a:r>
              <a:rPr lang="ru-RU" dirty="0" err="1" smtClean="0"/>
              <a:t>кездешет</a:t>
            </a:r>
            <a:r>
              <a:rPr lang="ru-RU" dirty="0" smtClean="0"/>
              <a:t>, </a:t>
            </a:r>
            <a:r>
              <a:rPr lang="ru-RU" dirty="0" err="1" smtClean="0"/>
              <a:t>экинчи</a:t>
            </a:r>
            <a:r>
              <a:rPr lang="ru-RU" dirty="0" smtClean="0"/>
              <a:t> </a:t>
            </a:r>
            <a:r>
              <a:rPr lang="ru-RU" dirty="0" err="1" smtClean="0"/>
              <a:t>ярусту</a:t>
            </a:r>
            <a:r>
              <a:rPr lang="ru-RU" dirty="0" smtClean="0"/>
              <a:t> </a:t>
            </a:r>
            <a:r>
              <a:rPr lang="ru-RU" dirty="0" err="1" smtClean="0"/>
              <a:t>куштар</a:t>
            </a:r>
            <a:r>
              <a:rPr lang="ru-RU" dirty="0" smtClean="0"/>
              <a:t> </a:t>
            </a:r>
            <a:r>
              <a:rPr lang="ru-RU" dirty="0" err="1" smtClean="0"/>
              <a:t>жана</a:t>
            </a:r>
            <a:r>
              <a:rPr lang="ru-RU" dirty="0" smtClean="0"/>
              <a:t> </a:t>
            </a:r>
            <a:r>
              <a:rPr lang="ru-RU" dirty="0" err="1" smtClean="0"/>
              <a:t>дарактардын</a:t>
            </a:r>
            <a:r>
              <a:rPr lang="ru-RU" dirty="0" smtClean="0"/>
              <a:t> </a:t>
            </a:r>
            <a:r>
              <a:rPr lang="ru-RU" dirty="0" err="1" smtClean="0"/>
              <a:t>бутактарындагы</a:t>
            </a:r>
            <a:r>
              <a:rPr lang="ru-RU" dirty="0" smtClean="0"/>
              <a:t> </a:t>
            </a:r>
            <a:r>
              <a:rPr lang="ru-RU" dirty="0" err="1" smtClean="0"/>
              <a:t>зыянкечтер-кабыккор</a:t>
            </a:r>
            <a:r>
              <a:rPr lang="ru-RU" dirty="0" smtClean="0"/>
              <a:t> </a:t>
            </a:r>
            <a:r>
              <a:rPr lang="ru-RU" dirty="0" err="1" smtClean="0"/>
              <a:t>жана</a:t>
            </a:r>
            <a:r>
              <a:rPr lang="ru-RU" dirty="0" smtClean="0"/>
              <a:t> </a:t>
            </a:r>
            <a:r>
              <a:rPr lang="ru-RU" dirty="0" err="1" smtClean="0"/>
              <a:t>муруттуу</a:t>
            </a:r>
            <a:r>
              <a:rPr lang="ru-RU" dirty="0" smtClean="0"/>
              <a:t> </a:t>
            </a:r>
            <a:r>
              <a:rPr lang="ru-RU" dirty="0" err="1" smtClean="0"/>
              <a:t>коңуздар</a:t>
            </a:r>
            <a:r>
              <a:rPr lang="ru-RU" dirty="0" smtClean="0"/>
              <a:t> </a:t>
            </a:r>
            <a:r>
              <a:rPr lang="ru-RU" dirty="0" err="1" smtClean="0"/>
              <a:t>ээлейт</a:t>
            </a:r>
            <a:r>
              <a:rPr lang="ru-RU" dirty="0" smtClean="0"/>
              <a:t>. </a:t>
            </a:r>
            <a:r>
              <a:rPr lang="ru-RU" dirty="0" err="1" smtClean="0"/>
              <a:t>Кийинки</a:t>
            </a:r>
            <a:r>
              <a:rPr lang="ru-RU" dirty="0" smtClean="0"/>
              <a:t> </a:t>
            </a:r>
            <a:r>
              <a:rPr lang="ru-RU" dirty="0" err="1" smtClean="0"/>
              <a:t>ярустарда</a:t>
            </a:r>
            <a:r>
              <a:rPr lang="ru-RU" dirty="0" smtClean="0"/>
              <a:t> </a:t>
            </a:r>
            <a:r>
              <a:rPr lang="ru-RU" dirty="0" err="1" smtClean="0"/>
              <a:t>жырткыч</a:t>
            </a:r>
            <a:r>
              <a:rPr lang="ru-RU" dirty="0" smtClean="0"/>
              <a:t> </a:t>
            </a:r>
            <a:r>
              <a:rPr lang="ru-RU" dirty="0" err="1" smtClean="0"/>
              <a:t>жана</a:t>
            </a:r>
            <a:r>
              <a:rPr lang="ru-RU" dirty="0" smtClean="0"/>
              <a:t> </a:t>
            </a:r>
            <a:r>
              <a:rPr lang="ru-RU" dirty="0" err="1" smtClean="0"/>
              <a:t>туяктуу</a:t>
            </a:r>
            <a:r>
              <a:rPr lang="ru-RU" dirty="0" smtClean="0"/>
              <a:t> </a:t>
            </a:r>
            <a:r>
              <a:rPr lang="ru-RU" dirty="0" err="1" smtClean="0"/>
              <a:t>жаныбарлар</a:t>
            </a:r>
            <a:r>
              <a:rPr lang="ru-RU" dirty="0" smtClean="0"/>
              <a:t>, </a:t>
            </a:r>
            <a:r>
              <a:rPr lang="ru-RU" dirty="0" err="1" smtClean="0"/>
              <a:t>куштар</a:t>
            </a:r>
            <a:r>
              <a:rPr lang="ru-RU" dirty="0" smtClean="0"/>
              <a:t>, </a:t>
            </a:r>
            <a:r>
              <a:rPr lang="ru-RU" dirty="0" err="1" smtClean="0"/>
              <a:t>кемирүүчүлөр</a:t>
            </a:r>
            <a:r>
              <a:rPr lang="ru-RU" dirty="0" smtClean="0"/>
              <a:t> </a:t>
            </a:r>
            <a:r>
              <a:rPr lang="ru-RU" dirty="0" err="1" smtClean="0"/>
              <a:t>жашайт</a:t>
            </a:r>
            <a:r>
              <a:rPr lang="ru-RU" dirty="0" smtClean="0"/>
              <a:t>. </a:t>
            </a:r>
            <a:r>
              <a:rPr lang="ru-RU" dirty="0" err="1" smtClean="0"/>
              <a:t>Бешинчи</a:t>
            </a:r>
            <a:r>
              <a:rPr lang="ru-RU" dirty="0" smtClean="0"/>
              <a:t> ярус </a:t>
            </a:r>
            <a:r>
              <a:rPr lang="ru-RU" dirty="0" err="1" smtClean="0"/>
              <a:t>кенелер</a:t>
            </a:r>
            <a:r>
              <a:rPr lang="ru-RU" dirty="0" smtClean="0"/>
              <a:t> </a:t>
            </a:r>
            <a:r>
              <a:rPr lang="ru-RU" dirty="0" err="1" smtClean="0"/>
              <a:t>көп</a:t>
            </a:r>
            <a:r>
              <a:rPr lang="ru-RU" dirty="0" smtClean="0"/>
              <a:t> </a:t>
            </a:r>
            <a:r>
              <a:rPr lang="ru-RU" dirty="0" err="1" smtClean="0"/>
              <a:t>буттуулар</a:t>
            </a:r>
            <a:r>
              <a:rPr lang="ru-RU" dirty="0" smtClean="0"/>
              <a:t> </a:t>
            </a:r>
            <a:r>
              <a:rPr lang="ru-RU" dirty="0" err="1" smtClean="0"/>
              <a:t>жана</a:t>
            </a:r>
            <a:r>
              <a:rPr lang="ru-RU" dirty="0" smtClean="0"/>
              <a:t> башка </a:t>
            </a:r>
            <a:r>
              <a:rPr lang="ru-RU" dirty="0" err="1" smtClean="0"/>
              <a:t>майда</a:t>
            </a:r>
            <a:r>
              <a:rPr lang="ru-RU" dirty="0" smtClean="0"/>
              <a:t> </a:t>
            </a:r>
            <a:r>
              <a:rPr lang="ru-RU" dirty="0" err="1" smtClean="0"/>
              <a:t>жаныбарларга</a:t>
            </a:r>
            <a:r>
              <a:rPr lang="ru-RU" dirty="0" smtClean="0"/>
              <a:t> бай болот.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97230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12967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30989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8568952" cy="6441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80147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5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30686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5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39331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260648"/>
            <a:ext cx="8568952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62192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6786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5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69667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856984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69828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8496943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93829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095" y="332656"/>
            <a:ext cx="8712967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44727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712968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41036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6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29453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3798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473</Words>
  <Application>Microsoft Office PowerPoint</Application>
  <PresentationFormat>Экран (4:3)</PresentationFormat>
  <Paragraphs>16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4</cp:revision>
  <dcterms:created xsi:type="dcterms:W3CDTF">2024-03-14T03:02:53Z</dcterms:created>
  <dcterms:modified xsi:type="dcterms:W3CDTF">2024-03-14T03:50:03Z</dcterms:modified>
</cp:coreProperties>
</file>