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DF4A958-73A6-408A-8937-F9E56CCCB33E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A387C87-9D97-42F6-B525-DBD8B36051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Буква </a:t>
            </a:r>
            <a:r>
              <a:rPr lang="ru-RU" dirty="0" err="1" smtClean="0"/>
              <a:t>Тт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Разработала: учитель начальных классов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Гизатуллина</a:t>
            </a:r>
            <a:r>
              <a:rPr lang="ru-RU" dirty="0" smtClean="0"/>
              <a:t> Ирина Витальевна, МОУ «СОШ№45» </a:t>
            </a:r>
          </a:p>
          <a:p>
            <a:r>
              <a:rPr lang="ru-RU" dirty="0" smtClean="0"/>
              <a:t>г. Саратова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Как тикают часы? </a:t>
            </a:r>
            <a:r>
              <a:rPr lang="ru-RU" dirty="0" smtClean="0">
                <a:solidFill>
                  <a:srgbClr val="0070C0"/>
                </a:solidFill>
              </a:rPr>
              <a:t>Тик-так.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Содержимое 3" descr="HH13367.WM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4276" y="1779689"/>
            <a:ext cx="1821485" cy="168889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Молоток стучит Тук-Тук, букве Т я старый друг!</a:t>
            </a:r>
            <a:endParaRPr lang="ru-RU" dirty="0"/>
          </a:p>
        </p:txBody>
      </p:sp>
      <p:pic>
        <p:nvPicPr>
          <p:cNvPr id="4" name="Содержимое 3" descr="HH14325.WM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7477" y="1832267"/>
            <a:ext cx="1815084" cy="1583741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Буква потерялась!</a:t>
            </a:r>
            <a:endParaRPr lang="ru-RU" dirty="0"/>
          </a:p>
        </p:txBody>
      </p:sp>
      <p:pic>
        <p:nvPicPr>
          <p:cNvPr id="4" name="Содержимое 3" descr="HH13852.WM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142984"/>
            <a:ext cx="1804111" cy="1822399"/>
          </a:xfrm>
        </p:spPr>
      </p:pic>
      <p:pic>
        <p:nvPicPr>
          <p:cNvPr id="5" name="Рисунок 4" descr="HH13886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2" y="1428736"/>
            <a:ext cx="1821485" cy="1189634"/>
          </a:xfrm>
          <a:prstGeom prst="rect">
            <a:avLst/>
          </a:prstGeom>
        </p:spPr>
      </p:pic>
      <p:pic>
        <p:nvPicPr>
          <p:cNvPr id="6" name="Рисунок 5" descr="HH14273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1142984"/>
            <a:ext cx="1816913" cy="171175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Буква  потерялась!</a:t>
            </a:r>
            <a:endParaRPr lang="ru-RU" dirty="0"/>
          </a:p>
        </p:txBody>
      </p:sp>
      <p:pic>
        <p:nvPicPr>
          <p:cNvPr id="4" name="Содержимое 3" descr="FD08039.WM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1142984"/>
            <a:ext cx="1797710" cy="1779422"/>
          </a:xfrm>
        </p:spPr>
      </p:pic>
      <p:pic>
        <p:nvPicPr>
          <p:cNvPr id="5" name="Рисунок 4" descr="FD08176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1428736"/>
            <a:ext cx="1804111" cy="1600200"/>
          </a:xfrm>
          <a:prstGeom prst="rect">
            <a:avLst/>
          </a:prstGeom>
        </p:spPr>
      </p:pic>
      <p:pic>
        <p:nvPicPr>
          <p:cNvPr id="6" name="Рисунок 5" descr="FD19527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571612"/>
            <a:ext cx="1797710" cy="141457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Почитаем!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т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r>
              <a:rPr lang="ru-RU" dirty="0" err="1" smtClean="0"/>
              <a:t>т</a:t>
            </a:r>
            <a:r>
              <a:rPr lang="ru-RU" dirty="0" smtClean="0"/>
              <a:t> </a:t>
            </a:r>
            <a:r>
              <a:rPr lang="ru-RU" dirty="0" err="1" smtClean="0"/>
              <a:t>т</a:t>
            </a:r>
            <a:endParaRPr lang="ru-RU" dirty="0" smtClean="0"/>
          </a:p>
          <a:p>
            <a:r>
              <a:rPr lang="ru-RU" dirty="0" smtClean="0"/>
              <a:t>та         то        ту       ты</a:t>
            </a:r>
          </a:p>
          <a:p>
            <a:r>
              <a:rPr lang="ru-RU" dirty="0" err="1" smtClean="0"/>
              <a:t>ат</a:t>
            </a:r>
            <a:r>
              <a:rPr lang="ru-RU" dirty="0" smtClean="0"/>
              <a:t>          от       </a:t>
            </a:r>
            <a:r>
              <a:rPr lang="ru-RU" dirty="0" err="1" smtClean="0"/>
              <a:t>ут</a:t>
            </a:r>
            <a:r>
              <a:rPr lang="ru-RU" dirty="0" smtClean="0"/>
              <a:t>       </a:t>
            </a:r>
            <a:r>
              <a:rPr lang="ru-RU" dirty="0" err="1" smtClean="0"/>
              <a:t>ыт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err="1" smtClean="0"/>
              <a:t>ка-ток</a:t>
            </a:r>
            <a:endParaRPr lang="ru-RU" dirty="0" smtClean="0"/>
          </a:p>
          <a:p>
            <a:r>
              <a:rPr lang="ru-RU" dirty="0" smtClean="0"/>
              <a:t>кот</a:t>
            </a:r>
          </a:p>
          <a:p>
            <a:r>
              <a:rPr lang="ru-RU" dirty="0" smtClean="0"/>
              <a:t>ток</a:t>
            </a:r>
          </a:p>
          <a:p>
            <a:r>
              <a:rPr lang="ru-RU" dirty="0" smtClean="0"/>
              <a:t>стук</a:t>
            </a:r>
          </a:p>
          <a:p>
            <a:r>
              <a:rPr lang="ru-RU" dirty="0" smtClean="0"/>
              <a:t>сток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Вставь пропущенные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Ка</a:t>
            </a:r>
            <a:r>
              <a:rPr lang="ru-RU" dirty="0" smtClean="0"/>
              <a:t>….</a:t>
            </a:r>
            <a:r>
              <a:rPr lang="ru-RU" dirty="0" err="1" smtClean="0"/>
              <a:t>ок</a:t>
            </a:r>
            <a:endParaRPr lang="ru-RU" dirty="0" smtClean="0"/>
          </a:p>
          <a:p>
            <a:r>
              <a:rPr lang="ru-RU" dirty="0" smtClean="0"/>
              <a:t>С…</a:t>
            </a:r>
            <a:r>
              <a:rPr lang="ru-RU" dirty="0" err="1" smtClean="0"/>
              <a:t>ук</a:t>
            </a:r>
            <a:endParaRPr lang="ru-RU" dirty="0" smtClean="0"/>
          </a:p>
          <a:p>
            <a:r>
              <a:rPr lang="ru-RU" dirty="0" smtClean="0"/>
              <a:t>Кус…</a:t>
            </a:r>
            <a:r>
              <a:rPr lang="ru-RU" dirty="0" err="1" smtClean="0"/>
              <a:t>ы</a:t>
            </a:r>
            <a:endParaRPr lang="ru-RU" dirty="0" smtClean="0"/>
          </a:p>
          <a:p>
            <a:r>
              <a:rPr lang="ru-RU" dirty="0" smtClean="0"/>
              <a:t>Ко…</a:t>
            </a:r>
          </a:p>
          <a:p>
            <a:r>
              <a:rPr lang="ru-RU" dirty="0" smtClean="0"/>
              <a:t>Кана…</a:t>
            </a:r>
          </a:p>
          <a:p>
            <a:r>
              <a:rPr lang="ru-RU" dirty="0" smtClean="0"/>
              <a:t>….</a:t>
            </a:r>
            <a:r>
              <a:rPr lang="ru-RU" dirty="0" err="1" smtClean="0"/>
              <a:t>ок</a:t>
            </a:r>
            <a:endParaRPr lang="ru-RU" dirty="0" smtClean="0"/>
          </a:p>
          <a:p>
            <a:r>
              <a:rPr lang="ru-RU" dirty="0" smtClean="0"/>
              <a:t>С….</a:t>
            </a:r>
            <a:r>
              <a:rPr lang="ru-RU" dirty="0" err="1" smtClean="0"/>
              <a:t>ол</a:t>
            </a:r>
            <a:endParaRPr lang="ru-RU" dirty="0" smtClean="0"/>
          </a:p>
          <a:p>
            <a:r>
              <a:rPr lang="ru-RU" dirty="0" smtClean="0"/>
              <a:t>С…</a:t>
            </a:r>
            <a:r>
              <a:rPr lang="ru-RU" dirty="0" err="1" smtClean="0"/>
              <a:t>ул</a:t>
            </a:r>
            <a:endParaRPr lang="ru-RU" dirty="0"/>
          </a:p>
        </p:txBody>
      </p:sp>
      <p:pic>
        <p:nvPicPr>
          <p:cNvPr id="4" name="Рисунок 3" descr="gc35003c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357298"/>
            <a:ext cx="2374697" cy="289407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Соедини слово  с картинкой!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Кот</a:t>
            </a:r>
          </a:p>
          <a:p>
            <a:endParaRPr lang="ru-RU" dirty="0" smtClean="0"/>
          </a:p>
          <a:p>
            <a:r>
              <a:rPr lang="ru-RU" dirty="0" smtClean="0"/>
              <a:t>Стул</a:t>
            </a:r>
          </a:p>
          <a:p>
            <a:endParaRPr lang="ru-RU" dirty="0" smtClean="0"/>
          </a:p>
          <a:p>
            <a:r>
              <a:rPr lang="ru-RU" dirty="0" smtClean="0"/>
              <a:t>Кусты</a:t>
            </a:r>
          </a:p>
          <a:p>
            <a:endParaRPr lang="ru-RU" dirty="0" smtClean="0"/>
          </a:p>
          <a:p>
            <a:r>
              <a:rPr lang="ru-RU" dirty="0" smtClean="0"/>
              <a:t>Каток</a:t>
            </a:r>
          </a:p>
          <a:p>
            <a:endParaRPr lang="ru-RU" dirty="0"/>
          </a:p>
        </p:txBody>
      </p:sp>
      <p:pic>
        <p:nvPicPr>
          <p:cNvPr id="4" name="Рисунок 3" descr="gc35003c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22" y="714369"/>
            <a:ext cx="1567300" cy="1910090"/>
          </a:xfrm>
          <a:prstGeom prst="rect">
            <a:avLst/>
          </a:prstGeom>
        </p:spPr>
      </p:pic>
      <p:pic>
        <p:nvPicPr>
          <p:cNvPr id="5" name="Рисунок 4" descr="AN16073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1071546"/>
            <a:ext cx="1754734" cy="1810512"/>
          </a:xfrm>
          <a:prstGeom prst="rect">
            <a:avLst/>
          </a:prstGeom>
        </p:spPr>
      </p:pic>
      <p:pic>
        <p:nvPicPr>
          <p:cNvPr id="6" name="Рисунок 5" descr="RE01090A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82" y="2928934"/>
            <a:ext cx="1198220" cy="1986424"/>
          </a:xfrm>
          <a:prstGeom prst="rect">
            <a:avLst/>
          </a:prstGeom>
        </p:spPr>
      </p:pic>
      <p:pic>
        <p:nvPicPr>
          <p:cNvPr id="7" name="Рисунок 6" descr="NA11537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884" y="3429000"/>
            <a:ext cx="1808683" cy="140726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Составь слова из слогов!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Ка</a:t>
            </a:r>
            <a:endParaRPr lang="ru-RU" dirty="0" smtClean="0"/>
          </a:p>
          <a:p>
            <a:r>
              <a:rPr lang="ru-RU" dirty="0" smtClean="0"/>
              <a:t>Ан</a:t>
            </a:r>
          </a:p>
          <a:p>
            <a:r>
              <a:rPr lang="ru-RU" dirty="0" smtClean="0"/>
              <a:t>Та</a:t>
            </a:r>
          </a:p>
          <a:p>
            <a:r>
              <a:rPr lang="ru-RU" dirty="0" err="1" smtClean="0"/>
              <a:t>Нат</a:t>
            </a:r>
            <a:endParaRPr lang="ru-RU" dirty="0" smtClean="0"/>
          </a:p>
          <a:p>
            <a:r>
              <a:rPr lang="ru-RU" dirty="0" smtClean="0"/>
              <a:t>Ты</a:t>
            </a:r>
          </a:p>
          <a:p>
            <a:r>
              <a:rPr lang="ru-RU" dirty="0" smtClean="0"/>
              <a:t>Ток</a:t>
            </a:r>
          </a:p>
          <a:p>
            <a:r>
              <a:rPr lang="ru-RU" dirty="0" smtClean="0"/>
              <a:t>На</a:t>
            </a:r>
          </a:p>
          <a:p>
            <a:r>
              <a:rPr lang="ru-RU" dirty="0" smtClean="0"/>
              <a:t>Кус</a:t>
            </a:r>
          </a:p>
          <a:p>
            <a:endParaRPr lang="ru-RU" dirty="0"/>
          </a:p>
        </p:txBody>
      </p:sp>
      <p:pic>
        <p:nvPicPr>
          <p:cNvPr id="4" name="Рисунок 3" descr="Z10630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142984"/>
            <a:ext cx="4671588" cy="2974063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89</TotalTime>
  <Words>112</Words>
  <Application>Microsoft Office PowerPoint</Application>
  <PresentationFormat>Экран (4:3)</PresentationFormat>
  <Paragraphs>43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Verdana</vt:lpstr>
      <vt:lpstr>Wingdings 2</vt:lpstr>
      <vt:lpstr>Аспект</vt:lpstr>
      <vt:lpstr>Буква Тт</vt:lpstr>
      <vt:lpstr>  Как тикают часы? Тик-так.</vt:lpstr>
      <vt:lpstr> Молоток стучит Тук-Тук, букве Т я старый друг!</vt:lpstr>
      <vt:lpstr>Буква потерялась!</vt:lpstr>
      <vt:lpstr> Буква  потерялась!</vt:lpstr>
      <vt:lpstr> Почитаем!</vt:lpstr>
      <vt:lpstr> Вставь пропущенные буквы</vt:lpstr>
      <vt:lpstr> Соедини слово  с картинкой!</vt:lpstr>
      <vt:lpstr> Составь слова из слогов!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Буква Тт</dc:title>
  <dc:creator> </dc:creator>
  <cp:lastModifiedBy>Учитель</cp:lastModifiedBy>
  <cp:revision>10</cp:revision>
  <dcterms:created xsi:type="dcterms:W3CDTF">2010-01-13T12:15:46Z</dcterms:created>
  <dcterms:modified xsi:type="dcterms:W3CDTF">2024-03-28T08:02:51Z</dcterms:modified>
</cp:coreProperties>
</file>