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79" r:id="rId3"/>
    <p:sldId id="260" r:id="rId4"/>
    <p:sldId id="259" r:id="rId5"/>
    <p:sldId id="262" r:id="rId6"/>
    <p:sldId id="272" r:id="rId7"/>
    <p:sldId id="274" r:id="rId8"/>
    <p:sldId id="273" r:id="rId9"/>
    <p:sldId id="271" r:id="rId10"/>
    <p:sldId id="263" r:id="rId11"/>
    <p:sldId id="268" r:id="rId12"/>
    <p:sldId id="264" r:id="rId13"/>
    <p:sldId id="270" r:id="rId14"/>
    <p:sldId id="281" r:id="rId15"/>
    <p:sldId id="265" r:id="rId16"/>
    <p:sldId id="266" r:id="rId17"/>
    <p:sldId id="277" r:id="rId18"/>
    <p:sldId id="278" r:id="rId19"/>
    <p:sldId id="276" r:id="rId20"/>
    <p:sldId id="275" r:id="rId21"/>
    <p:sldId id="280" r:id="rId22"/>
    <p:sldId id="26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43DFE-A57E-4A8B-AC6B-6691132BD758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4A26E0-71B3-4366-985A-7D5EB987E44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3867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A26E0-71B3-4366-985A-7D5EB987E449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586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A26E0-71B3-4366-985A-7D5EB987E449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586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A26E0-71B3-4366-985A-7D5EB987E449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586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A26E0-71B3-4366-985A-7D5EB987E449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0586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0961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283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696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541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007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1069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582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05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362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9257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287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B398A-3912-452A-A356-E725FF57E155}" type="datetimeFigureOut">
              <a:rPr lang="ru-RU" smtClean="0"/>
              <a:t>13.05.2024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7AE7D-FEF9-4937-AF6D-0814C1E9013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4519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A8EBA04-8D1D-41F1-E6FB-974F2D1AFEDA}"/>
              </a:ext>
            </a:extLst>
          </p:cNvPr>
          <p:cNvSpPr/>
          <p:nvPr/>
        </p:nvSpPr>
        <p:spPr>
          <a:xfrm>
            <a:off x="2483768" y="1941200"/>
            <a:ext cx="5868144" cy="22322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0C75DCE-C331-2C8B-A97B-956493EBA3E8}"/>
              </a:ext>
            </a:extLst>
          </p:cNvPr>
          <p:cNvSpPr/>
          <p:nvPr/>
        </p:nvSpPr>
        <p:spPr>
          <a:xfrm>
            <a:off x="3300696" y="4581128"/>
            <a:ext cx="5786086" cy="19759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93856" y="1909107"/>
            <a:ext cx="5868144" cy="2000548"/>
          </a:xfrm>
          <a:prstGeom prst="rect">
            <a:avLst/>
          </a:prstGeom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400" b="1" i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 проекта: 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Подвиг Леонтия Васильевича Кондратьева (1892-1943) участника Великой Отечественной войны, Героя Советского Союза,  донского казака, </a:t>
            </a:r>
            <a:r>
              <a:rPr lang="ru-RU" sz="2000" b="1" i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азовчанина</a:t>
            </a:r>
            <a:r>
              <a:rPr 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b="1" i="1" dirty="0">
              <a:ln w="17780" cmpd="sng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49100" y="4677986"/>
            <a:ext cx="579613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Проект 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подготовил: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Бутко Максим Борисович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студент 1 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курса, профессия «Повар</a:t>
            </a:r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кондитер</a:t>
            </a:r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» Азовского казачьего кадетского аграрно-технологического техникума. ​</a:t>
            </a:r>
          </a:p>
          <a:p>
            <a:pPr algn="ctr"/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Руководитель: Вахнина Алёна Геннадьевна.</a:t>
            </a:r>
            <a:endParaRPr lang="ru-RU" sz="2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800" b="1" i="1" dirty="0">
              <a:solidFill>
                <a:srgbClr val="35361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B1CC2617-1E5F-BBB6-275A-27DB6E943B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464230"/>
            <a:ext cx="922201" cy="109280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08920"/>
            <a:ext cx="2215133" cy="2525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8877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DF8797DB-EAAC-36F0-E202-DAB5ED936817}"/>
              </a:ext>
            </a:extLst>
          </p:cNvPr>
          <p:cNvSpPr/>
          <p:nvPr/>
        </p:nvSpPr>
        <p:spPr>
          <a:xfrm>
            <a:off x="2638129" y="1003867"/>
            <a:ext cx="6431878" cy="53774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AC0B74C-67C8-7312-4804-15EE9509C8C8}"/>
              </a:ext>
            </a:extLst>
          </p:cNvPr>
          <p:cNvSpPr/>
          <p:nvPr/>
        </p:nvSpPr>
        <p:spPr>
          <a:xfrm>
            <a:off x="323528" y="2701369"/>
            <a:ext cx="2314600" cy="203132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D36D719C-8C4E-42AF-3D0B-2E127BE3A7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544" y="2701369"/>
            <a:ext cx="2170584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Сидел в тюрьме, но к нему однажды пришёл сын. Тот его узнал и дай его обнимать и целовать. Но как только отец хотел поговорить с сыном, то ребёнка забрали и встреча на этом закончилась.</a:t>
            </a:r>
            <a:endParaRPr kumimoji="0" lang="ru-RU" altLang="ru-RU" sz="1800" b="0" i="0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pic>
        <p:nvPicPr>
          <p:cNvPr id="9" name="Объект 10">
            <a:extLst>
              <a:ext uri="{FF2B5EF4-FFF2-40B4-BE49-F238E27FC236}">
                <a16:creationId xmlns:a16="http://schemas.microsoft.com/office/drawing/2014/main" xmlns="" id="{1E087B95-2AE9-8233-E0D7-0F81E82A8D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45258"/>
            <a:ext cx="1656184" cy="24561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xmlns="" id="{FB6FF225-503D-F6D0-5CCA-75F65040FA9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666316" y="1421707"/>
            <a:ext cx="6351140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тому времени у Леонтия была семья – жена и сын Валентин.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Жена Кондратьева </a:t>
            </a:r>
            <a:r>
              <a:rPr kumimoji="0" lang="ru-RU" altLang="ru-RU" b="0" i="0" strike="noStrike" cap="none" normalizeH="0" baseline="0" dirty="0" err="1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подстать</a:t>
            </a:r>
            <a:r>
              <a:rPr kumimoji="0" lang="ru-RU" altLang="ru-RU" b="0" i="0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мужу, взяла оружие и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встала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защиту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красных,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пошла воевать против белых. А Кондратий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 времен сбежал из тюрьмы.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Сбежал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следующим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образом: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пленные спасали</a:t>
            </a:r>
            <a:r>
              <a:rPr kumimoji="0" lang="ru-RU" altLang="ru-RU" b="0" i="0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сами друг друга,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предлагали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выкидывать через каменный забор тех, кого должны расстрелять, а там был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матрац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сеном и дежурный дрогаль, который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увозил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пленных.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Туда же и скинули Леонтия Кондратьева. В этот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вечер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красные с боем  взяли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Ростов,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жена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Леонтьева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ищет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спасти. Но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находит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братскую могилу, где тот «якобы» захоронен.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судьбе сына тоже было ей неизвестно.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Горе переполнило сердце женщины,</a:t>
            </a:r>
            <a:r>
              <a:rPr kumimoji="0" lang="ru-RU" altLang="ru-RU" b="0" i="0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еще тверже стало решение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отомстить за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сына и мужа - и вновь за красных – воевала на Кубани,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там был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тяжело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ранена. Позже отыскала сына</a:t>
            </a:r>
            <a:r>
              <a:rPr kumimoji="0" lang="ru-RU" altLang="ru-RU" b="0" i="0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опять на фронт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уехала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всем полком 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Хабаровск бить японцев. А Леонтий Кондратьев в это время сражается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Польше. </a:t>
            </a:r>
            <a:endParaRPr kumimoji="0" lang="ru-RU" altLang="ru-RU" b="0" i="0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333F8D3-7493-749B-9010-0FB1BF7E84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892893"/>
            <a:ext cx="1405297" cy="175487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4967A10-A2A3-EE09-1CDB-C41307D5468E}"/>
              </a:ext>
            </a:extLst>
          </p:cNvPr>
          <p:cNvSpPr txBox="1"/>
          <p:nvPr/>
        </p:nvSpPr>
        <p:spPr>
          <a:xfrm>
            <a:off x="1458888" y="6119480"/>
            <a:ext cx="21705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u="sng" dirty="0"/>
              <a:t>Валентин</a:t>
            </a:r>
          </a:p>
          <a:p>
            <a:r>
              <a:rPr lang="ru-RU" u="sng" dirty="0"/>
              <a:t>Сын </a:t>
            </a:r>
            <a:r>
              <a:rPr lang="ru-RU" u="sng" dirty="0" err="1" smtClean="0"/>
              <a:t>Кондратьва</a:t>
            </a:r>
            <a:r>
              <a:rPr lang="ru-RU" u="sng" dirty="0" smtClean="0"/>
              <a:t> </a:t>
            </a:r>
            <a:endParaRPr lang="ru-RU" u="sng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76B81FFC-76D7-05F4-8681-DC0EC72543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09416"/>
            <a:ext cx="1368152" cy="11566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34CDDCA-7B2B-C791-A95A-8152D2C8C36F}"/>
              </a:ext>
            </a:extLst>
          </p:cNvPr>
          <p:cNvSpPr txBox="1"/>
          <p:nvPr/>
        </p:nvSpPr>
        <p:spPr>
          <a:xfrm>
            <a:off x="3091582" y="542202"/>
            <a:ext cx="48567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smtClean="0"/>
              <a:t>Новые испытания Леонтия  Кондратьева: плен и розыск семьи</a:t>
            </a:r>
            <a:endParaRPr lang="ru-RU" sz="2400" b="1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2743C4D1-F265-F32C-61E9-E2B14EFADD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778" y="124364"/>
            <a:ext cx="1094804" cy="1297343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3EC61CF2-4C27-9F36-CDF6-8BEE50245D1B}"/>
              </a:ext>
            </a:extLst>
          </p:cNvPr>
          <p:cNvSpPr/>
          <p:nvPr/>
        </p:nvSpPr>
        <p:spPr>
          <a:xfrm>
            <a:off x="3333428" y="6619663"/>
            <a:ext cx="5810572" cy="238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98943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DF8797DB-EAAC-36F0-E202-DAB5ED936817}"/>
              </a:ext>
            </a:extLst>
          </p:cNvPr>
          <p:cNvSpPr/>
          <p:nvPr/>
        </p:nvSpPr>
        <p:spPr>
          <a:xfrm>
            <a:off x="2140209" y="1003867"/>
            <a:ext cx="6874271" cy="53774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Объект 10">
            <a:extLst>
              <a:ext uri="{FF2B5EF4-FFF2-40B4-BE49-F238E27FC236}">
                <a16:creationId xmlns:a16="http://schemas.microsoft.com/office/drawing/2014/main" xmlns="" id="{1E087B95-2AE9-8233-E0D7-0F81E82A8D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87378"/>
            <a:ext cx="1656184" cy="24561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xmlns="" id="{FB6FF225-503D-F6D0-5CCA-75F65040FA9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339752" y="1547207"/>
            <a:ext cx="667472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Наконец-то наступил мир. Закончилась Первая мировая и Гражданка.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Леонтий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1921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году демобилизовался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стал работать в органах уголовного розыска, где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участвовал 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разоблачении банды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«Черная кошка», был внедрен в 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банду. В 1925 году покинул службу. Работал слесарем на Азовском бондарном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заводе</a:t>
            </a:r>
            <a:r>
              <a:rPr lang="ru-RU" alt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где и провёл большее время в своей жизни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Но, теперь 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 </a:t>
            </a:r>
            <a:r>
              <a:rPr kumimoji="0" lang="ru-RU" altLang="ru-RU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цель – найти свою семью, но ему так и не удалось этого </a:t>
            </a:r>
            <a:r>
              <a:rPr lang="ru-RU" alt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сделать</a:t>
            </a:r>
            <a:r>
              <a:rPr kumimoji="0" lang="ru-RU" altLang="ru-RU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  <a:endParaRPr kumimoji="0" lang="ru-RU" altLang="ru-RU" b="0" i="0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333F8D3-7493-749B-9010-0FB1BF7E84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779" y="3993984"/>
            <a:ext cx="1405297" cy="175487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4967A10-A2A3-EE09-1CDB-C41307D5468E}"/>
              </a:ext>
            </a:extLst>
          </p:cNvPr>
          <p:cNvSpPr txBox="1"/>
          <p:nvPr/>
        </p:nvSpPr>
        <p:spPr>
          <a:xfrm>
            <a:off x="2339752" y="5711536"/>
            <a:ext cx="21705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u="sng" dirty="0"/>
              <a:t>Валентин</a:t>
            </a:r>
          </a:p>
          <a:p>
            <a:pPr algn="ctr"/>
            <a:r>
              <a:rPr lang="ru-RU" u="sng" dirty="0"/>
              <a:t>Сын </a:t>
            </a:r>
            <a:r>
              <a:rPr lang="ru-RU" u="sng" dirty="0" err="1" smtClean="0"/>
              <a:t>Кондратьва</a:t>
            </a:r>
            <a:r>
              <a:rPr lang="ru-RU" u="sng" dirty="0" smtClean="0"/>
              <a:t> Л.</a:t>
            </a:r>
            <a:endParaRPr lang="ru-RU" u="sng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76B81FFC-76D7-05F4-8681-DC0EC72543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293096"/>
            <a:ext cx="1368152" cy="11566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34CDDCA-7B2B-C791-A95A-8152D2C8C36F}"/>
              </a:ext>
            </a:extLst>
          </p:cNvPr>
          <p:cNvSpPr txBox="1"/>
          <p:nvPr/>
        </p:nvSpPr>
        <p:spPr>
          <a:xfrm>
            <a:off x="3333428" y="542202"/>
            <a:ext cx="461486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 smtClean="0"/>
              <a:t>Послевоенное время</a:t>
            </a:r>
            <a:endParaRPr lang="ru-RU" sz="2400" b="1" dirty="0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2743C4D1-F265-F32C-61E9-E2B14EFADD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778" y="124364"/>
            <a:ext cx="1094804" cy="1297343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3EC61CF2-4C27-9F36-CDF6-8BEE50245D1B}"/>
              </a:ext>
            </a:extLst>
          </p:cNvPr>
          <p:cNvSpPr/>
          <p:nvPr/>
        </p:nvSpPr>
        <p:spPr>
          <a:xfrm>
            <a:off x="3333428" y="6619663"/>
            <a:ext cx="5810572" cy="2383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99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E135430-8AC0-7D1C-DDA8-A6188BF22201}"/>
              </a:ext>
            </a:extLst>
          </p:cNvPr>
          <p:cNvSpPr/>
          <p:nvPr/>
        </p:nvSpPr>
        <p:spPr>
          <a:xfrm>
            <a:off x="183804" y="3185793"/>
            <a:ext cx="5288864" cy="34872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0C814541-AD79-FCC6-C89D-B7AA37A941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89856" y="3318370"/>
            <a:ext cx="5282812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Больше всего Кондратьев хотел найти своего сына, которого встретил лишь в тюрьме, а 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 жену дума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нет уже её в живых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altLang="ru-RU" sz="600" b="0" strike="noStrike" cap="none" normalizeH="0" baseline="0" dirty="0">
              <a:ln>
                <a:noFill/>
              </a:ln>
              <a:effectLst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Хоть он и прожил нелёгкую 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жизнь Леонтий, но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 подвиги 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Первой Мировой войне и Гражданской 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войне не заканчиваются!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Ведь ещё 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впереди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Великая Отечественная война. </a:t>
            </a:r>
            <a:endParaRPr kumimoji="0" lang="ru-RU" altLang="ru-RU" sz="1400" b="0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algn="just">
              <a:buNone/>
            </a:pP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началась Великая Отечественная война, Кондратьев неоднократно просился на фронт, но не был туда отправлен из-за состояния здоровья. В 1942 году немцы подошли к Азову. З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авод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эвакуировали в Сочи. 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Фашисты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только оккупировали Азов и Приазовье в целом, таки 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дошли и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города Туапсе. Для Адольфа Гитлера взять город был целью масштабной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 был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связан 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ресурсами.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 бы 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город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оккупации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нет пути у Советской армии. Оборона 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Туапсе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длилась 3 месяца и в ней, конечно же, успел 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повоевать</a:t>
            </a:r>
            <a:r>
              <a:rPr kumimoji="0" lang="ru-RU" altLang="ru-RU" sz="1400" b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 Кондратьев. </a:t>
            </a:r>
            <a:endParaRPr kumimoji="0" lang="ru-RU" altLang="ru-RU" sz="1800" b="0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D0844DC-35A6-1736-AA3D-858FCEEA5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56" y="1021896"/>
            <a:ext cx="1800200" cy="213323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FFE8BAA-153C-F673-5A0F-385E5E472A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768" y="2753925"/>
            <a:ext cx="3096344" cy="3888433"/>
          </a:xfrm>
          <a:prstGeom prst="rect">
            <a:avLst/>
          </a:prstGeo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A22F9C0A-13B4-05A7-4D1D-67EE000B2C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00" y="265597"/>
            <a:ext cx="1941587" cy="287936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73FD8FD7-3A5B-350D-71D6-E912638B90D3}"/>
              </a:ext>
            </a:extLst>
          </p:cNvPr>
          <p:cNvSpPr/>
          <p:nvPr/>
        </p:nvSpPr>
        <p:spPr>
          <a:xfrm>
            <a:off x="5220072" y="1325061"/>
            <a:ext cx="3673016" cy="13617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40B6862-37F5-BD16-0F0B-F6FF7F71C336}"/>
              </a:ext>
            </a:extLst>
          </p:cNvPr>
          <p:cNvSpPr txBox="1"/>
          <p:nvPr/>
        </p:nvSpPr>
        <p:spPr>
          <a:xfrm>
            <a:off x="5940152" y="168277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/>
              <a:t>Герб Туапсе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242EF58D-5949-62F4-C9D2-B6E7702F4F69}"/>
              </a:ext>
            </a:extLst>
          </p:cNvPr>
          <p:cNvSpPr/>
          <p:nvPr/>
        </p:nvSpPr>
        <p:spPr>
          <a:xfrm>
            <a:off x="4225875" y="53803"/>
            <a:ext cx="4810621" cy="12579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В боях под Туапсе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39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/>
          <a:lstStyle/>
          <a:p>
            <a:r>
              <a:rPr lang="ru-RU" dirty="0" smtClean="0"/>
              <a:t>Подвиг героя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1052737"/>
            <a:ext cx="8949680" cy="2592288"/>
          </a:xfrm>
        </p:spPr>
        <p:txBody>
          <a:bodyPr>
            <a:norm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Итак, 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олк, в котором воевал Леонтий,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получил приказ взять высоту 403,3 юго-восточнее села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Фанагорийское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Горячеключевского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Краснодарского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 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подступах к городу Туапсе.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1942 года Леонтий Кондратьев проявил героизм при взятии вражеского дзота, закрыв его своим телом. Получил четыре тяжёлых ранения и был доставлен в госпиталь. Через четыре месяца он снова возвратился в родной полк. Таким образом, он стал первым воином, закрывшим телом амбразуру и выжившим после этого.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2" y="3573016"/>
            <a:ext cx="3937388" cy="262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98532"/>
            <a:ext cx="4932040" cy="259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980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Подвиг героя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947" y="1412776"/>
            <a:ext cx="6048672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59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CD259C30-74AC-CE32-C203-6144E1111C1B}"/>
              </a:ext>
            </a:extLst>
          </p:cNvPr>
          <p:cNvSpPr/>
          <p:nvPr/>
        </p:nvSpPr>
        <p:spPr>
          <a:xfrm>
            <a:off x="107504" y="1558094"/>
            <a:ext cx="3744416" cy="52552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05CD51F-057C-17ED-5963-6ADF7FAB363E}"/>
              </a:ext>
            </a:extLst>
          </p:cNvPr>
          <p:cNvSpPr/>
          <p:nvPr/>
        </p:nvSpPr>
        <p:spPr>
          <a:xfrm>
            <a:off x="2447256" y="196331"/>
            <a:ext cx="4752528" cy="13617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xmlns="" id="{0C0DED66-F28E-6BF1-0758-8709BD02D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7256" y="292437"/>
            <a:ext cx="4716016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Диалог самого Леонтия с Виталием </a:t>
            </a:r>
            <a:r>
              <a:rPr kumimoji="0" lang="ru-RU" altLang="ru-RU" sz="1400" b="0" i="0" strike="noStrike" cap="none" normalizeH="0" baseline="0" dirty="0" err="1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Закруткиным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подтверждает, что происходило. Из статьи </a:t>
            </a:r>
            <a:r>
              <a:rPr kumimoji="0" lang="ru-RU" altLang="ru-RU" sz="1400" b="1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Еременко, К. Именем героя: о Герое Советского Союза Кондратьеве Леонтии Васильевиче /К. Еременко //Красное</a:t>
            </a:r>
            <a:r>
              <a:rPr kumimoji="0" lang="ru-RU" altLang="ru-RU" sz="1400" b="1" i="0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1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Приазовье. </a:t>
            </a:r>
            <a:r>
              <a:rPr kumimoji="0" lang="ru-RU" altLang="ru-RU" sz="1400" b="1" i="0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sz="1400" b="1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1983. </a:t>
            </a:r>
            <a:r>
              <a:rPr kumimoji="0" lang="ru-RU" altLang="ru-RU" sz="1400" b="1" i="0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sz="1400" b="1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26 апреля.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ru-RU" altLang="ru-RU" sz="1800" b="0" i="0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xmlns="" id="{B94557A7-2F82-6CA8-0A9F-ECDE4FF15B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79512" y="1654202"/>
            <a:ext cx="3672408" cy="504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Там, кажись, уже кончается дело,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сказал он (Леонтий),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наши пошли вперед. А то, проклятый, никак не давал двигаться. Там у него дзот был, прямо как</a:t>
            </a:r>
            <a:r>
              <a:rPr kumimoji="0" lang="ru-RU" altLang="ru-RU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заколдованный... строчит и строчит... кажись, больше десятка наших уложил. Сержант приказал мне уничтожить этот дзот. Дополз я до него, кинул две гранаты, он вроде замолк, потом, гляжу, обратно застрочил... Я в него еще одну гранату, потом сразу две... А он, проклятый, разворочен совсем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все-таки строчит... Гранат у меня больше не было, а наши, гляжу, недалеко, рукой подать... Ну, я глаза закрыл и кинулся на него...</a:t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кого?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спросил </a:t>
            </a: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Закруткин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пулемет...</a:t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 и что?</a:t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Замолчал.</a:t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вы?</a:t>
            </a:r>
            <a:b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меня прошило. Как закрыл я его, слышу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рвануло меня по ногам, вроде как бревном ударило... и в нутро, кажись, попало... потому 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—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нутре горит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pic>
        <p:nvPicPr>
          <p:cNvPr id="9" name="Объект 10">
            <a:extLst>
              <a:ext uri="{FF2B5EF4-FFF2-40B4-BE49-F238E27FC236}">
                <a16:creationId xmlns:a16="http://schemas.microsoft.com/office/drawing/2014/main" xmlns="" id="{5AD091FC-D5C3-69AA-68A8-40F8D23C1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677424"/>
            <a:ext cx="2448272" cy="36307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B7E4486-27AD-CFDA-19A3-F0DB869801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663" y="1587810"/>
            <a:ext cx="2409825" cy="381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CF2F089-FD8B-C0A6-C911-1E767FF8A7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110" y="5511974"/>
            <a:ext cx="1115938" cy="132238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736287F-BC0A-4227-E546-978D7BAE0A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784" y="166844"/>
            <a:ext cx="1172269" cy="1472153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4E7F6855-8843-C0B7-ECA8-994FBFED13AA}"/>
              </a:ext>
            </a:extLst>
          </p:cNvPr>
          <p:cNvSpPr/>
          <p:nvPr/>
        </p:nvSpPr>
        <p:spPr>
          <a:xfrm>
            <a:off x="5029513" y="5440743"/>
            <a:ext cx="2133759" cy="13223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513" y="5206948"/>
            <a:ext cx="2195736" cy="1651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73372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928" y="395928"/>
            <a:ext cx="2971420" cy="4720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AA94DB-19BC-23FE-CC75-86C529EFA953}"/>
              </a:ext>
            </a:extLst>
          </p:cNvPr>
          <p:cNvSpPr/>
          <p:nvPr/>
        </p:nvSpPr>
        <p:spPr>
          <a:xfrm>
            <a:off x="611560" y="404664"/>
            <a:ext cx="5928330" cy="24915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5DAE2C1F-751B-33CE-9526-43CEC1D6F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68" y="527047"/>
            <a:ext cx="5823039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/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лечения Леонтий  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вернулся в 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свой полк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 в апреле 1943 погиб за бой в селе Красное. 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Указом Президиума Верховного Совета СССР «О присвоении звания Героя Советского Союза начальствующему и рядовому составу Красной Армии» от 31 марта 1943 года за «образцовое выполнение боевых заданий командования на фронте борьбы с немецкими захватчиками и проявленные при этом отвагу и геройство» удостоен звания Героя Советского 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Союз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ему присуждена награда 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Орден Ленина. Затем об этом узнала жена и сын, 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которые оказались</a:t>
            </a:r>
            <a:r>
              <a:rPr kumimoji="0" lang="ru-RU" altLang="ru-RU" sz="1400" b="0" i="0" strike="noStrike" cap="none" normalizeH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живыми, 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их близкий 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человек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Леонтий Кондратьев удостоен 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такого величия. Но найти его уже было 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невозможно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kumimoji="0" lang="ru-RU" altLang="ru-RU" sz="600" b="0" i="0" strike="noStrike" cap="none" normalizeH="0" baseline="0" dirty="0">
              <a:ln>
                <a:noFill/>
              </a:ln>
              <a:effectLst/>
            </a:endParaRPr>
          </a:p>
        </p:txBody>
      </p:sp>
      <p:pic>
        <p:nvPicPr>
          <p:cNvPr id="8" name="Объект 10">
            <a:extLst>
              <a:ext uri="{FF2B5EF4-FFF2-40B4-BE49-F238E27FC236}">
                <a16:creationId xmlns:a16="http://schemas.microsoft.com/office/drawing/2014/main" xmlns="" id="{2176FE93-E190-3287-0B64-3D056A2D2A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167072"/>
            <a:ext cx="2448272" cy="36307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4EDB24D8-9731-6BA9-91DD-3FA750901E29}"/>
              </a:ext>
            </a:extLst>
          </p:cNvPr>
          <p:cNvSpPr/>
          <p:nvPr/>
        </p:nvSpPr>
        <p:spPr>
          <a:xfrm>
            <a:off x="-14461" y="1"/>
            <a:ext cx="525137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AutoShape 2" descr="Орден Ленина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117367"/>
            <a:ext cx="2016224" cy="360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1847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dirty="0" smtClean="0"/>
              <a:t>Память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980728"/>
            <a:ext cx="8517632" cy="2448272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память Леонтия Васильевича Кондратьева на улице, названной в его честь, в городе Туапсе была установлена мемориальная доска. Автором проекта монумента выступил Л. В.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Шлидерман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мраморный постамент высотой около полутора метров вмонтирована мемориальная доска с изображением Кондратьева и надписью: «Герой Советского Союза, старшина, участник обороны Туапсе в годы Великой Отечественной войны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Леонтий Васильевич Кондратьев - это помощник командира взвода 723-го стрелкового полка 395-й стрелковой дивизии 56-й армии Закавказского фронта и старшина. Герой Советского союза пропал без вести, по некоторым данным погиб в бою за село Красное Краснодарского края в 1943 году.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645024"/>
            <a:ext cx="496855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521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8" y="5328"/>
            <a:ext cx="8988491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05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AA94DB-19BC-23FE-CC75-86C529EFA953}"/>
              </a:ext>
            </a:extLst>
          </p:cNvPr>
          <p:cNvSpPr/>
          <p:nvPr/>
        </p:nvSpPr>
        <p:spPr>
          <a:xfrm>
            <a:off x="568338" y="1390353"/>
            <a:ext cx="5616624" cy="249153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5DAE2C1F-751B-33CE-9526-43CEC1D6F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606" y="1620458"/>
            <a:ext cx="5364088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/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Герой Советского Союза Л. В. Кондратьев навечно зачислен в коллектив механического цеха Азовского бондарного завода.</a:t>
            </a:r>
          </a:p>
          <a:p>
            <a:pPr lvl="0" algn="just"/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1964 году его имя присвоено Азовскому тарному филиалу (бывшему бондарному заводу) Ростовского рыбопромышленного производственно-научного объединения, где Кондратьев когда-то работал. На территории предприятия 9 мая 1966 года был установлен бюст Героя. </a:t>
            </a:r>
            <a:endParaRPr lang="ru-RU" altLang="ru-RU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/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Азовская школа №5 названа в честь такого удивительного и хорошего человека, как Кондратьев Леонтий Васильевич.</a:t>
            </a:r>
            <a:endParaRPr kumimoji="0" lang="ru-RU" altLang="ru-RU" sz="1800" b="0" i="0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pic>
        <p:nvPicPr>
          <p:cNvPr id="8" name="Объект 10">
            <a:extLst>
              <a:ext uri="{FF2B5EF4-FFF2-40B4-BE49-F238E27FC236}">
                <a16:creationId xmlns:a16="http://schemas.microsoft.com/office/drawing/2014/main" xmlns="" id="{2176FE93-E190-3287-0B64-3D056A2D2A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239" y="232409"/>
            <a:ext cx="2448272" cy="36307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6FF3C70-4B35-EF23-0E34-BA1C8F0A01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542" y="4005064"/>
            <a:ext cx="1945666" cy="2305615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0B30C6B6-D687-0946-6E64-B15C2302F53A}"/>
              </a:ext>
            </a:extLst>
          </p:cNvPr>
          <p:cNvSpPr/>
          <p:nvPr/>
        </p:nvSpPr>
        <p:spPr>
          <a:xfrm>
            <a:off x="5652120" y="4946394"/>
            <a:ext cx="947422" cy="17304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4EDB24D8-9731-6BA9-91DD-3FA750901E29}"/>
              </a:ext>
            </a:extLst>
          </p:cNvPr>
          <p:cNvSpPr/>
          <p:nvPr/>
        </p:nvSpPr>
        <p:spPr>
          <a:xfrm>
            <a:off x="-14461" y="1"/>
            <a:ext cx="525137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AutoShape 2" descr="Орден Ленина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342" y="4983547"/>
            <a:ext cx="81376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75856" y="184002"/>
            <a:ext cx="257634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/>
              <a:t>Память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0" y="4031765"/>
            <a:ext cx="2023927" cy="269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8338" y="6295578"/>
            <a:ext cx="268204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область,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Азов, ул. Калинина, № 2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526" y="4005064"/>
            <a:ext cx="2881417" cy="216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0434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1"/>
            <a:ext cx="8363272" cy="269289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Изучить жизненный путь героя Кондратьева Л.В.</a:t>
            </a:r>
          </a:p>
          <a:p>
            <a:r>
              <a:rPr lang="ru-RU" sz="2800" dirty="0" smtClean="0"/>
              <a:t>Рассказать о подвиге Кондратьева Л.В.</a:t>
            </a:r>
          </a:p>
          <a:p>
            <a:r>
              <a:rPr lang="ru-RU" sz="2800" dirty="0" smtClean="0"/>
              <a:t>Рассмотреть памятные места героя.</a:t>
            </a:r>
          </a:p>
          <a:p>
            <a:r>
              <a:rPr lang="ru-RU" sz="2800" dirty="0" smtClean="0"/>
              <a:t>Подготовить доклад и презентацию по изученной теме. </a:t>
            </a:r>
          </a:p>
        </p:txBody>
      </p:sp>
      <p:pic>
        <p:nvPicPr>
          <p:cNvPr id="4" name="Объект 10">
            <a:extLst>
              <a:ext uri="{FF2B5EF4-FFF2-40B4-BE49-F238E27FC236}">
                <a16:creationId xmlns:a16="http://schemas.microsoft.com/office/drawing/2014/main" xmlns="" id="{C7E7182C-8EEA-04BB-CDF7-9501B61B3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404664"/>
            <a:ext cx="1697637" cy="25175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555776" y="3933056"/>
            <a:ext cx="43465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Актуальность темы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784958"/>
            <a:ext cx="8682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Тема актуальна, так как касается патриотического воспитания граждан, особенно молодого поколения. И конечно, воспитание патриотизма неразрывно связано с подвигами наших соотечественников, как трудовых, так и военных. С героев мы берем пример, думая о защите, безопасности и мощи своей Родины. Мы равняемся на героев, поэтому необходимо изучать их подвиги, говорить о них. </a:t>
            </a:r>
          </a:p>
        </p:txBody>
      </p:sp>
    </p:spTree>
    <p:extLst>
      <p:ext uri="{BB962C8B-B14F-4D97-AF65-F5344CB8AC3E}">
        <p14:creationId xmlns:p14="http://schemas.microsoft.com/office/powerpoint/2010/main" val="104064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Память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517632" cy="4525963"/>
          </a:xfrm>
        </p:spPr>
        <p:txBody>
          <a:bodyPr>
            <a:normAutofit/>
          </a:bodyPr>
          <a:lstStyle/>
          <a:p>
            <a:r>
              <a:rPr lang="ru-RU" sz="2000" dirty="0"/>
              <a:t>В одном из залов Азовского краеведческого музея стоит памятник Л.В. Кондратьеву. </a:t>
            </a:r>
            <a:endParaRPr lang="ru-RU" sz="2000" dirty="0" smtClean="0"/>
          </a:p>
          <a:p>
            <a:r>
              <a:rPr lang="ru-RU" sz="2000" dirty="0" smtClean="0"/>
              <a:t>Имя </a:t>
            </a:r>
            <a:r>
              <a:rPr lang="ru-RU" sz="2000" dirty="0"/>
              <a:t>Героя носят улицы в Туапсе и Азове.</a:t>
            </a:r>
          </a:p>
          <a:p>
            <a:endParaRPr lang="ru-RU" sz="2800" dirty="0"/>
          </a:p>
          <a:p>
            <a:endParaRPr lang="ru-RU" sz="28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15" y="3212976"/>
            <a:ext cx="3895623" cy="2794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2348881"/>
            <a:ext cx="3824965" cy="273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149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Итоги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363272" cy="452596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Изучил жизненный путь героя Кондратьева Л.В.</a:t>
            </a:r>
          </a:p>
          <a:p>
            <a:r>
              <a:rPr lang="ru-RU" sz="2800" dirty="0" smtClean="0"/>
              <a:t>Рассказал о подвиге Кондратьева Л.В.</a:t>
            </a:r>
          </a:p>
          <a:p>
            <a:r>
              <a:rPr lang="ru-RU" sz="2800" dirty="0" smtClean="0"/>
              <a:t>Рассмотрел памятные места героя.</a:t>
            </a:r>
          </a:p>
          <a:p>
            <a:r>
              <a:rPr lang="ru-RU" sz="2800" dirty="0" smtClean="0"/>
              <a:t>Представил исследования в виде доклада и презентации по изученной теме. </a:t>
            </a:r>
            <a:endParaRPr lang="ru-RU" sz="2800" dirty="0"/>
          </a:p>
        </p:txBody>
      </p:sp>
      <p:pic>
        <p:nvPicPr>
          <p:cNvPr id="4" name="Объект 10">
            <a:extLst>
              <a:ext uri="{FF2B5EF4-FFF2-40B4-BE49-F238E27FC236}">
                <a16:creationId xmlns:a16="http://schemas.microsoft.com/office/drawing/2014/main" xmlns="" id="{C7E7182C-8EEA-04BB-CDF7-9501B61B3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674720"/>
            <a:ext cx="1697637" cy="25175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5489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DF7D2F7-EB11-3D62-1DCC-78CCC1F0D335}"/>
              </a:ext>
            </a:extLst>
          </p:cNvPr>
          <p:cNvSpPr/>
          <p:nvPr/>
        </p:nvSpPr>
        <p:spPr>
          <a:xfrm>
            <a:off x="179512" y="3861048"/>
            <a:ext cx="8784976" cy="28803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48B836B0-CE50-4B5B-1D55-5C9023A28E33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431032" y="3746936"/>
            <a:ext cx="8712968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</a:t>
            </a:r>
            <a:r>
              <a:rPr kumimoji="0" lang="ru-RU" altLang="ru-RU" sz="28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нашим </a:t>
            </a:r>
            <a:r>
              <a:rPr kumimoji="0" lang="ru-RU" altLang="ru-RU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детям бы понять, что даже если ты боишься умереть, то ты обязан помнить, что Родина-мать – первое место занимает в жизнь, а вот только потом – 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жизнь!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ru-RU" altLang="ru-RU" sz="2800" b="1" dirty="0"/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помнили наши предки, как помнил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Леонтий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Васильевич Кондратьев</a:t>
            </a: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lvl="0" indent="0"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Вечная слава героям!</a:t>
            </a:r>
            <a:endParaRPr kumimoji="0" lang="ru-RU" altLang="ru-RU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10">
            <a:extLst>
              <a:ext uri="{FF2B5EF4-FFF2-40B4-BE49-F238E27FC236}">
                <a16:creationId xmlns:a16="http://schemas.microsoft.com/office/drawing/2014/main" xmlns="" id="{A5D8870A-B30D-ACDC-6C12-C4FF2D1EE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058496"/>
            <a:ext cx="1894008" cy="27102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E9AAE56-B4EE-C476-F636-E16BFD09DA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36712"/>
            <a:ext cx="1945666" cy="2305615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66B6377B-D8AE-13AC-F174-6FB089A1EB91}"/>
              </a:ext>
            </a:extLst>
          </p:cNvPr>
          <p:cNvSpPr/>
          <p:nvPr/>
        </p:nvSpPr>
        <p:spPr>
          <a:xfrm>
            <a:off x="6084168" y="359103"/>
            <a:ext cx="2880320" cy="13617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07BB367-5B08-89C2-58BD-17B4C04643F5}"/>
              </a:ext>
            </a:extLst>
          </p:cNvPr>
          <p:cNvSpPr txBox="1"/>
          <p:nvPr/>
        </p:nvSpPr>
        <p:spPr>
          <a:xfrm>
            <a:off x="6382320" y="368307"/>
            <a:ext cx="2284015" cy="1380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Леонтий Васильевич Кондратьев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i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(1892-1943)</a:t>
            </a:r>
            <a:endParaRPr lang="ru-RU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116632"/>
            <a:ext cx="337784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Заключение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138810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011404E2-4503-74C0-3E05-E1DC11287698}"/>
              </a:ext>
            </a:extLst>
          </p:cNvPr>
          <p:cNvSpPr/>
          <p:nvPr/>
        </p:nvSpPr>
        <p:spPr>
          <a:xfrm>
            <a:off x="3934272" y="1179616"/>
            <a:ext cx="3734072" cy="540374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5D9E66BC-2BED-B1E2-E116-0E24156D0915}"/>
              </a:ext>
            </a:extLst>
          </p:cNvPr>
          <p:cNvSpPr/>
          <p:nvPr/>
        </p:nvSpPr>
        <p:spPr>
          <a:xfrm>
            <a:off x="539552" y="528143"/>
            <a:ext cx="7992888" cy="7479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6C0BD2C5-92DE-F326-8970-78804E9C4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Леонтий Васильевич Кондратьев</a:t>
            </a: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xmlns="" id="{C7E7182C-8EEA-04BB-CDF7-9501B61B30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48" y="1394406"/>
            <a:ext cx="3312368" cy="49122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77F4C1D-494B-C45D-5DBE-6982D8B397A3}"/>
              </a:ext>
            </a:extLst>
          </p:cNvPr>
          <p:cNvSpPr txBox="1"/>
          <p:nvPr/>
        </p:nvSpPr>
        <p:spPr>
          <a:xfrm>
            <a:off x="3865406" y="1556792"/>
            <a:ext cx="3888432" cy="41100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20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Храбрость советских воинов и их готовность к самопожертвованию восхищает и поражает даже через десятилетия  после страшных событий Великой Отечественной войны. М</a:t>
            </a:r>
            <a:r>
              <a:rPr lang="ru-RU" sz="2000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 обязаны помнить о их подвигах, а земляков, воевавших за Родину — знать тем более. Среди таких </a:t>
            </a:r>
            <a:r>
              <a:rPr lang="ru-RU" sz="20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Кондратьев Леонтий Васильевич -  </a:t>
            </a:r>
            <a:r>
              <a:rPr lang="ru-RU" sz="2000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бесстрашный герой</a:t>
            </a:r>
            <a:r>
              <a:rPr lang="ru-RU" sz="2400" kern="1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BA4B1C92-7A7F-3BB5-B0AC-AF480FEE15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347" y="5237050"/>
            <a:ext cx="922201" cy="1092808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9A625244-B309-768F-A1FD-A292A8DFD3AC}"/>
              </a:ext>
            </a:extLst>
          </p:cNvPr>
          <p:cNvSpPr/>
          <p:nvPr/>
        </p:nvSpPr>
        <p:spPr>
          <a:xfrm>
            <a:off x="7744338" y="1287926"/>
            <a:ext cx="424076" cy="49493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70916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31232CE-C6DA-E82D-9B72-99556DA363E4}"/>
              </a:ext>
            </a:extLst>
          </p:cNvPr>
          <p:cNvSpPr/>
          <p:nvPr/>
        </p:nvSpPr>
        <p:spPr>
          <a:xfrm>
            <a:off x="971600" y="2132856"/>
            <a:ext cx="7488832" cy="41363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A7652A1-4306-40C8-4E29-D482900CAD2D}"/>
              </a:ext>
            </a:extLst>
          </p:cNvPr>
          <p:cNvSpPr/>
          <p:nvPr/>
        </p:nvSpPr>
        <p:spPr>
          <a:xfrm>
            <a:off x="2987824" y="400712"/>
            <a:ext cx="5262168" cy="15881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kern="100" dirty="0" smtClean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800" b="1" kern="100" dirty="0" smtClean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kern="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Леонтий </a:t>
            </a:r>
            <a:r>
              <a:rPr lang="ru-RU" sz="2800" b="1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Васильевич </a:t>
            </a:r>
            <a:r>
              <a:rPr lang="ru-RU" sz="2800" b="1" kern="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Кондратьев</a:t>
            </a:r>
            <a:r>
              <a:rPr lang="ru-RU" kern="1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kern="1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kern="1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i="1" kern="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(1892-1943</a:t>
            </a:r>
            <a:r>
              <a:rPr lang="ru-RU" sz="2800" i="1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kern="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kern="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8328" y="2580871"/>
            <a:ext cx="7342584" cy="3240360"/>
          </a:xfrm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kern="1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</a:t>
            </a:r>
            <a:r>
              <a:rPr lang="ru-RU" sz="2000" kern="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частник Первой мировой войны, Гражданской и Великой Отечественной войны</a:t>
            </a:r>
            <a:r>
              <a:rPr lang="en-US" sz="2000" kern="1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В годы ВОВ помощник командира взвода 723-го стрелкового полка 395-й стрелковой дивизии 56-й армии Закавказского фронта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старшина.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Герой Советского Союза. 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Известный донской наш земляк.</a:t>
            </a:r>
            <a:b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Работал в уголовном розыске и на Азовском бондарном заводе. Его имя присуждено тарному филиалу(бывший бондарный завод) и школе №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AA371DB-746B-BAB2-0FCE-CEF42D7B7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9722" y="0"/>
            <a:ext cx="922201" cy="109280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DCFDF4B-46EE-F514-79C1-9F500B41DF2F}"/>
              </a:ext>
            </a:extLst>
          </p:cNvPr>
          <p:cNvSpPr/>
          <p:nvPr/>
        </p:nvSpPr>
        <p:spPr>
          <a:xfrm>
            <a:off x="-108520" y="7317432"/>
            <a:ext cx="9338989" cy="10928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1567061" cy="192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877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D899A7BF-CA58-D831-6E7D-5E4011459BFA}"/>
              </a:ext>
            </a:extLst>
          </p:cNvPr>
          <p:cNvSpPr/>
          <p:nvPr/>
        </p:nvSpPr>
        <p:spPr>
          <a:xfrm>
            <a:off x="2987824" y="332656"/>
            <a:ext cx="5760640" cy="5976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xmlns="" id="{057CA8FB-25F9-1D9A-BDCC-C4CBDC672C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203848" y="1985937"/>
            <a:ext cx="5328592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Родился 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Леонтий в </a:t>
            </a:r>
            <a:r>
              <a:rPr kumimoji="0" lang="ru-RU" altLang="ru-RU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семье донских казаков в городе 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Азове, </a:t>
            </a:r>
            <a:r>
              <a:rPr kumimoji="0" lang="ru-RU" altLang="ru-RU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 и провёл свое детство. </a:t>
            </a:r>
            <a:r>
              <a:rPr kumimoji="0" lang="ru-RU" altLang="ru-RU" sz="20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Изначально 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звали его Львом</a:t>
            </a:r>
            <a:r>
              <a:rPr kumimoji="0" lang="ru-RU" altLang="ru-RU" sz="20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 </a:t>
            </a:r>
            <a:r>
              <a:rPr lang="ru-RU" alt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старики подсказали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kumimoji="0" lang="ru-RU" altLang="ru-RU" sz="20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с таким именем на Дону будет трудно 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жить и работать </a:t>
            </a:r>
            <a:r>
              <a:rPr kumimoji="0" lang="ru-RU" altLang="ru-RU" sz="20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среди казаков. Поэтому он переименовал себя во что-то более напоминающее его имя – Леонтий.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CA12F9E-649D-EBCE-009A-483F0AC2A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869160"/>
            <a:ext cx="1640689" cy="1944216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83" y="1196752"/>
            <a:ext cx="1910859" cy="251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20769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D899A7BF-CA58-D831-6E7D-5E4011459BFA}"/>
              </a:ext>
            </a:extLst>
          </p:cNvPr>
          <p:cNvSpPr/>
          <p:nvPr/>
        </p:nvSpPr>
        <p:spPr>
          <a:xfrm>
            <a:off x="2986628" y="332656"/>
            <a:ext cx="5760640" cy="5976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xmlns="" id="{057CA8FB-25F9-1D9A-BDCC-C4CBDC672C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131840" y="80918"/>
            <a:ext cx="5328592" cy="289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sz="1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kumimoji="0" lang="ru-RU" altLang="ru-RU" sz="1400" b="0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Первой </a:t>
            </a:r>
            <a:r>
              <a:rPr kumimoji="0" lang="ru-RU" altLang="ru-RU" sz="14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Мировой войне, </a:t>
            </a:r>
            <a:r>
              <a:rPr kumimoji="0" lang="ru-RU" altLang="ru-RU" sz="1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казак 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Леонтий Кондратьев воевал в 16-м Донском казачьем полку генерала </a:t>
            </a:r>
            <a:r>
              <a:rPr lang="ru-RU" altLang="ru-RU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Грекова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8-го, который формировался 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казаков станиц: </a:t>
            </a:r>
            <a:r>
              <a:rPr lang="ru-RU" alt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Заплавской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alt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Бессергеневской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alt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Мелеховской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alt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Старочеркасской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alt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Манычской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alt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Богаевской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alt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Егорлыцкой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Елизаветинской, Новониколаевской Черкасского, Ростовского и Таганрогского округов. Сборный пункт — г. Новочеркасск. В годы Первой мировой войны 16-й Донской казачий генерала </a:t>
            </a:r>
            <a:r>
              <a:rPr lang="ru-RU" altLang="ru-RU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Грекова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8-го полк входил в состав 2 –й Сводно- Казачьей дивизии. </a:t>
            </a:r>
            <a:r>
              <a:rPr lang="ru-RU" alt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Полк </a:t>
            </a:r>
            <a:r>
              <a:rPr lang="ru-RU" alt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вместе с остальными частями и подразделениями дивизии дислоцировался в г. Каменец-Подольский. </a:t>
            </a:r>
          </a:p>
          <a:p>
            <a:pPr mar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kumimoji="0" lang="ru-RU" altLang="ru-RU" sz="1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CA12F9E-649D-EBCE-009A-483F0AC2A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897052"/>
            <a:ext cx="1640689" cy="1944216"/>
          </a:xfrm>
          <a:prstGeom prst="rect">
            <a:avLst/>
          </a:prstGeom>
        </p:spPr>
      </p:pic>
      <p:pic>
        <p:nvPicPr>
          <p:cNvPr id="14" name="Объект 10">
            <a:extLst>
              <a:ext uri="{FF2B5EF4-FFF2-40B4-BE49-F238E27FC236}">
                <a16:creationId xmlns:a16="http://schemas.microsoft.com/office/drawing/2014/main" xmlns="" id="{ED3E5E71-1547-E7A9-B941-D6B9608999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170" y="1124744"/>
            <a:ext cx="1359564" cy="2016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1" y="2780928"/>
            <a:ext cx="5141301" cy="3855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41942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D899A7BF-CA58-D831-6E7D-5E4011459BFA}"/>
              </a:ext>
            </a:extLst>
          </p:cNvPr>
          <p:cNvSpPr/>
          <p:nvPr/>
        </p:nvSpPr>
        <p:spPr>
          <a:xfrm>
            <a:off x="2915816" y="323503"/>
            <a:ext cx="5760640" cy="5976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xmlns="" id="{057CA8FB-25F9-1D9A-BDCC-C4CBDC672C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203848" y="2139826"/>
            <a:ext cx="532859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45085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боевые заслуги в Первой Мировой войне, </a:t>
            </a:r>
            <a:r>
              <a:rPr lang="ru-RU" alt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1915 году казак 16-го Донского казачьего полка Леонтий Кондратьев награждён Георгиевским крестом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alt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 этих сведений ясно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что боец – молодец, раз он </a:t>
            </a:r>
            <a:r>
              <a:rPr lang="ru-RU" alt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удостоился такой высокой награды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CA12F9E-649D-EBCE-009A-483F0AC2A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869160"/>
            <a:ext cx="1640689" cy="1944216"/>
          </a:xfrm>
          <a:prstGeom prst="rect">
            <a:avLst/>
          </a:prstGeom>
        </p:spPr>
      </p:pic>
      <p:pic>
        <p:nvPicPr>
          <p:cNvPr id="14" name="Объект 10">
            <a:extLst>
              <a:ext uri="{FF2B5EF4-FFF2-40B4-BE49-F238E27FC236}">
                <a16:creationId xmlns:a16="http://schemas.microsoft.com/office/drawing/2014/main" xmlns="" id="{ED3E5E71-1547-E7A9-B941-D6B9608999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387" y="764704"/>
            <a:ext cx="1359564" cy="2016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097" y="2996952"/>
            <a:ext cx="938144" cy="176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32227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Георгиевский крест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5920" y="1630328"/>
            <a:ext cx="6851104" cy="3229819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900" dirty="0"/>
              <a:t>- </a:t>
            </a:r>
            <a:r>
              <a:rPr lang="ru-RU" sz="2900" dirty="0" err="1"/>
              <a:t>зна́к</a:t>
            </a:r>
            <a:r>
              <a:rPr lang="ru-RU" sz="2900" dirty="0"/>
              <a:t> </a:t>
            </a:r>
            <a:r>
              <a:rPr lang="ru-RU" sz="2900" dirty="0" err="1"/>
              <a:t>отли́чия</a:t>
            </a:r>
            <a:r>
              <a:rPr lang="ru-RU" sz="2900" dirty="0"/>
              <a:t> </a:t>
            </a:r>
            <a:r>
              <a:rPr lang="ru-RU" sz="2900" dirty="0" err="1"/>
              <a:t>Вое́нного</a:t>
            </a:r>
            <a:r>
              <a:rPr lang="ru-RU" sz="2900" dirty="0"/>
              <a:t> </a:t>
            </a:r>
            <a:r>
              <a:rPr lang="ru-RU" sz="2900" dirty="0" err="1"/>
              <a:t>о́рдена</a:t>
            </a:r>
            <a:r>
              <a:rPr lang="ru-RU" sz="2900" dirty="0"/>
              <a:t> — причисленная к ордену Святого </a:t>
            </a:r>
            <a:r>
              <a:rPr lang="ru-RU" sz="2900" dirty="0" smtClean="0"/>
              <a:t>Георгия,</a:t>
            </a:r>
            <a:r>
              <a:rPr lang="ru-RU" sz="2900" dirty="0"/>
              <a:t> награда в Русской императорской армии для нижних чинов с 1807 по 1917 годы. До 1913 года имел неофициальное название </a:t>
            </a:r>
            <a:r>
              <a:rPr lang="ru-RU" sz="2900" dirty="0" err="1"/>
              <a:t>Гео́ргиевский</a:t>
            </a:r>
            <a:r>
              <a:rPr lang="ru-RU" sz="2900" dirty="0"/>
              <a:t> крест; в 1913 году оно было официально закреплено в статуте.</a:t>
            </a:r>
          </a:p>
          <a:p>
            <a:pPr algn="just"/>
            <a:r>
              <a:rPr lang="ru-RU" sz="2900" dirty="0"/>
              <a:t>Знак отличия Военного ордена являлся высшей наградой для солдат и унтер-офицеров за боевые заслуги и за храбрость, проявленную против неприятеля.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13173"/>
            <a:ext cx="938212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41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D899A7BF-CA58-D831-6E7D-5E4011459BFA}"/>
              </a:ext>
            </a:extLst>
          </p:cNvPr>
          <p:cNvSpPr/>
          <p:nvPr/>
        </p:nvSpPr>
        <p:spPr>
          <a:xfrm>
            <a:off x="2987824" y="332656"/>
            <a:ext cx="5760640" cy="5976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xmlns="" id="{057CA8FB-25F9-1D9A-BDCC-C4CBDC672C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3203848" y="2447602"/>
            <a:ext cx="532859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Кондратьев Л.В. </a:t>
            </a:r>
            <a:r>
              <a:rPr lang="ru-RU" alt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alt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оевал в Гражданскую войну, сделал свой  выбор,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красных воевал, 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затем 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попал</a:t>
            </a:r>
            <a:r>
              <a:rPr kumimoji="0" lang="ru-RU" altLang="ru-RU" sz="2000" b="0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плен, </a:t>
            </a:r>
            <a:r>
              <a:rPr kumimoji="0" lang="ru-RU" altLang="ru-RU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схвачен был </a:t>
            </a:r>
            <a:r>
              <a:rPr kumimoji="0" lang="ru-RU" altLang="ru-RU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белогвардейцами</a:t>
            </a:r>
            <a:r>
              <a:rPr kumimoji="0" lang="ru-RU" altLang="ru-RU" sz="2000" b="0" i="0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-деникинцами.</a:t>
            </a:r>
            <a:endParaRPr kumimoji="0" lang="ru-RU" altLang="ru-RU" sz="2000" b="0" i="0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CA12F9E-649D-EBCE-009A-483F0AC2A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869160"/>
            <a:ext cx="1640689" cy="1944216"/>
          </a:xfrm>
          <a:prstGeom prst="rect">
            <a:avLst/>
          </a:prstGeom>
        </p:spPr>
      </p:pic>
      <p:pic>
        <p:nvPicPr>
          <p:cNvPr id="14" name="Объект 10">
            <a:extLst>
              <a:ext uri="{FF2B5EF4-FFF2-40B4-BE49-F238E27FC236}">
                <a16:creationId xmlns:a16="http://schemas.microsoft.com/office/drawing/2014/main" xmlns="" id="{ED3E5E71-1547-E7A9-B941-D6B9608999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12776"/>
            <a:ext cx="1359564" cy="2016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6742825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1517</Words>
  <Application>Microsoft Office PowerPoint</Application>
  <PresentationFormat>Экран (4:3)</PresentationFormat>
  <Paragraphs>74</Paragraphs>
  <Slides>22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Цели проекта</vt:lpstr>
      <vt:lpstr>Леонтий Васильевич Кондратьев</vt:lpstr>
      <vt:lpstr>Участник Первой мировой войны, Гражданской и Великой Отечественной войны, В годы ВОВ помощник командира взвода 723-го стрелкового полка 395-й стрелковой дивизии 56-й армии Закавказского фронта, старшина. Герой Советского Союза.  Известный донской наш земляк. Работал в уголовном розыске и на Азовском бондарном заводе. Его имя присуждено тарному филиалу(бывший бондарный завод) и школе №5.</vt:lpstr>
      <vt:lpstr>Презентация PowerPoint</vt:lpstr>
      <vt:lpstr>Презентация PowerPoint</vt:lpstr>
      <vt:lpstr>Презентация PowerPoint</vt:lpstr>
      <vt:lpstr>Георгиевский крест </vt:lpstr>
      <vt:lpstr>Презентация PowerPoint</vt:lpstr>
      <vt:lpstr>Презентация PowerPoint</vt:lpstr>
      <vt:lpstr>Презентация PowerPoint</vt:lpstr>
      <vt:lpstr>Презентация PowerPoint</vt:lpstr>
      <vt:lpstr>Подвиг героя</vt:lpstr>
      <vt:lpstr>Подвиг героя</vt:lpstr>
      <vt:lpstr>Презентация PowerPoint</vt:lpstr>
      <vt:lpstr>Презентация PowerPoint</vt:lpstr>
      <vt:lpstr>Память</vt:lpstr>
      <vt:lpstr>Презентация PowerPoint</vt:lpstr>
      <vt:lpstr>Презентация PowerPoint</vt:lpstr>
      <vt:lpstr>Память</vt:lpstr>
      <vt:lpstr>Итоги проекта</vt:lpstr>
      <vt:lpstr>Презентация PowerPoint</vt:lpstr>
    </vt:vector>
  </TitlesOfParts>
  <Company>Интернат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Alena</cp:lastModifiedBy>
  <cp:revision>82</cp:revision>
  <dcterms:created xsi:type="dcterms:W3CDTF">2015-02-17T08:35:42Z</dcterms:created>
  <dcterms:modified xsi:type="dcterms:W3CDTF">2024-05-13T09:51:39Z</dcterms:modified>
</cp:coreProperties>
</file>