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4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283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620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087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6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17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38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78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98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85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471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123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t>30.11.2022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86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64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slidesharecdn.com/ss_thumbnails/random-170713020822-thumbnail-4.jpg?cb=150012853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8" t="4663" r="27425" b="2678"/>
          <a:stretch/>
        </p:blipFill>
        <p:spPr bwMode="auto">
          <a:xfrm>
            <a:off x="1899556" y="2623250"/>
            <a:ext cx="2471057" cy="3594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134505" y="76200"/>
            <a:ext cx="4001160" cy="107721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Литературное чтение</a:t>
            </a:r>
          </a:p>
          <a:p>
            <a:pPr algn="ctr"/>
            <a:r>
              <a:rPr lang="ru-RU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 класс</a:t>
            </a:r>
            <a:endParaRPr lang="ru-RU" sz="3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9605" y="956011"/>
            <a:ext cx="50241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Павел Петрович</a:t>
            </a:r>
          </a:p>
          <a:p>
            <a:pPr algn="ctr"/>
            <a:r>
              <a:rPr lang="ru-RU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Бажов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2522" y="186570"/>
            <a:ext cx="52881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биографии</a:t>
            </a:r>
            <a:endParaRPr lang="ru-RU" sz="40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15616" y="894456"/>
            <a:ext cx="5088555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buClr>
                <a:srgbClr val="4A452A"/>
              </a:buClr>
            </a:pPr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ПАВЕЛ </a:t>
            </a: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ПЕТРОВИЧ</a:t>
            </a:r>
            <a:r>
              <a:rPr lang="en-US" alt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БАЖОВ, </a:t>
            </a:r>
            <a:endParaRPr lang="ru-RU" altLang="ru-RU" sz="2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800"/>
              </a:spcBef>
              <a:buClr>
                <a:srgbClr val="4A452A"/>
              </a:buClr>
            </a:pP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1879 г. близ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Екатеринбурга, в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 потомственных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горнозаводских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мастеров. 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3115799"/>
            <a:ext cx="4135115" cy="310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27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azhov-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5" y="903036"/>
            <a:ext cx="2231571" cy="297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7371" y="903036"/>
            <a:ext cx="292825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часто переезжала с завода на завод, что позволило будущему писателю хорошо узнать жизнь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обширного</a:t>
            </a:r>
            <a:endParaRPr lang="ru-RU" altLang="ru-RU" sz="2800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115" y="3904964"/>
            <a:ext cx="6096000" cy="12557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горного округа и отразилось в творчестве </a:t>
            </a:r>
            <a:r>
              <a:rPr lang="ru-RU" alt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частности, в очерках Уральские были </a:t>
            </a:r>
            <a:r>
              <a:rPr lang="ru-RU" altLang="ru-RU" sz="2800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(1924).</a:t>
            </a:r>
            <a:endParaRPr lang="ru-RU" altLang="ru-RU" sz="2800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115" y="424543"/>
            <a:ext cx="4965676" cy="3222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346373" y="3749549"/>
            <a:ext cx="5540828" cy="265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25"/>
              </a:spcBef>
              <a:buClr>
                <a:srgbClr val="1F497D"/>
              </a:buClr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Бажов учился в Екатеринбургском духовном училище (1889–1893), 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25"/>
              </a:spcBef>
              <a:buClr>
                <a:srgbClr val="1F497D"/>
              </a:buClr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Пермской духовной 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ts val="625"/>
              </a:spcBef>
              <a:buClr>
                <a:srgbClr val="1F497D"/>
              </a:buClr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семинарии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(1893–1899), где обучение было гораздо дешевле, чем в светских учебных заведениях. 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68" y="347663"/>
            <a:ext cx="2072795" cy="276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8063" y="512768"/>
            <a:ext cx="37986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altLang="ru-RU" sz="2800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1917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работал школьным учителем в Екатеринбурге и Камышлове. Каждый год во время летних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 путешествовал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546" y="3700939"/>
            <a:ext cx="4035396" cy="269160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57877" y="3100609"/>
            <a:ext cx="4591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Уралу, собирал фольклор.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wir.com.ru/images/uploads/news/Zapiskirusskogoputeshestvennika/1623378411_7-oir_mobi-p-uralskie-gori-gora-narodnaya-priroda-krasi-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53" y="3700939"/>
            <a:ext cx="4055289" cy="270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3546" y="3736964"/>
            <a:ext cx="4035396" cy="2619558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737" y="347663"/>
            <a:ext cx="3883300" cy="27670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406852" y="3212822"/>
            <a:ext cx="551307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75"/>
              </a:spcBef>
              <a:buClr>
                <a:srgbClr val="8064A2"/>
              </a:buClr>
            </a:pPr>
            <a:r>
              <a:rPr lang="ru-RU" altLang="ru-RU" sz="2800" dirty="0"/>
              <a:t>Работа с письмами читателей-крестьян окончательно определила увлечение Бажова фольклором. По его позднейшему признанию, многие из выражений, найденных им в письмах читателей «Крестьянской газеты», были использованы в его знаменитых уральских сказах.</a:t>
            </a:r>
            <a:endParaRPr lang="ru-RU" altLang="ru-RU" sz="2800" dirty="0"/>
          </a:p>
        </p:txBody>
      </p:sp>
    </p:spTree>
    <p:extLst>
      <p:ext uri="{BB962C8B-B14F-4D97-AF65-F5344CB8AC3E}">
        <p14:creationId xmlns:p14="http://schemas.microsoft.com/office/powerpoint/2010/main" val="3040664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" y="422910"/>
            <a:ext cx="4366260" cy="591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28410" y="422910"/>
            <a:ext cx="55245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тема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бажовских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сказов – простой человек и его труд, талант и мастерство. Связь с природой, с тайными основами жизни осуществляется через могущественных представителей волшебного горного мира. Один из самых ярких образов такого рода – Хозяйка Медной горы, с которой встречается мастер Степан из сказа Малахитовая шкатулка. 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486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1" r="17032"/>
          <a:stretch/>
        </p:blipFill>
        <p:spPr bwMode="auto">
          <a:xfrm>
            <a:off x="1028700" y="365125"/>
            <a:ext cx="4514850" cy="591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511290" y="703692"/>
            <a:ext cx="5113020" cy="362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75"/>
              </a:spcBef>
              <a:buFont typeface="Arial" panose="020B0604020202020204" pitchFamily="34" charset="0"/>
              <a:buChar char="•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«Серебряное копытце» впервые напечатано  в 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1938 г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альманахе </a:t>
            </a:r>
            <a:r>
              <a:rPr lang="ru-RU" altLang="ru-RU" sz="2800" dirty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«Уральский современник».</a:t>
            </a:r>
          </a:p>
          <a:p>
            <a:pPr>
              <a:lnSpc>
                <a:spcPct val="80000"/>
              </a:lnSpc>
              <a:spcBef>
                <a:spcPts val="675"/>
              </a:spcBef>
              <a:buFont typeface="Arial" panose="020B0604020202020204" pitchFamily="34" charset="0"/>
              <a:buChar char="•"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Бажовым в соавторстве с Евгением Пермяком написана пьеса "Серебряное копытце" для детей младшего возраста. Опубликована она в журнале "Затейник"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03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38" y="273503"/>
            <a:ext cx="2929958" cy="3906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5685" y="4180114"/>
            <a:ext cx="5573486" cy="1590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Скончался Павел Петрович Бажов </a:t>
            </a:r>
          </a:p>
          <a:p>
            <a:pPr>
              <a:spcBef>
                <a:spcPts val="800"/>
              </a:spcBef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1950 года в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Москве, </a:t>
            </a:r>
          </a:p>
          <a:p>
            <a:pPr>
              <a:spcBef>
                <a:spcPts val="8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похоронен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Екатеринбурге</a:t>
            </a:r>
            <a:r>
              <a:rPr lang="ru-RU" altLang="ru-RU" sz="2800" dirty="0">
                <a:solidFill>
                  <a:srgbClr val="604A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800" dirty="0">
              <a:solidFill>
                <a:srgbClr val="604A7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65903" y="273503"/>
            <a:ext cx="449494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Дома: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сказок </a:t>
            </a:r>
          </a:p>
          <a:p>
            <a:pPr algn="ctr"/>
            <a:r>
              <a:rPr lang="ru-RU" sz="5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П.П.Бажова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330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641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022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769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листание 1" id="{6EB41901-E906-4F5D-92CE-8CC78677F874}" vid="{66B04ABB-2228-4FAF-99D5-43E267AA4B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1</Template>
  <TotalTime>46</TotalTime>
  <Words>268</Words>
  <Application>Microsoft Office PowerPoint</Application>
  <PresentationFormat>Широкоэкранный</PresentationFormat>
  <Paragraphs>24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листание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2016-11-15T09:14:47Z</dcterms:created>
  <dcterms:modified xsi:type="dcterms:W3CDTF">2022-11-30T09:12:08Z</dcterms:modified>
</cp:coreProperties>
</file>