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4660"/>
  </p:normalViewPr>
  <p:slideViewPr>
    <p:cSldViewPr>
      <p:cViewPr varScale="1">
        <p:scale>
          <a:sx n="85" d="100"/>
          <a:sy n="85" d="100"/>
        </p:scale>
        <p:origin x="115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876356" y="7647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           Русская музыкальная культура </a:t>
            </a:r>
            <a:br>
              <a:rPr lang="ru-RU" b="1" dirty="0"/>
            </a:br>
            <a:r>
              <a:rPr lang="ru-RU" b="1" dirty="0"/>
              <a:t>XVII века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2" name="Подзаголовок 1">
            <a:extLst>
              <a:ext uri="{FF2B5EF4-FFF2-40B4-BE49-F238E27FC236}">
                <a16:creationId xmlns:a16="http://schemas.microsoft.com/office/drawing/2014/main" id="{41C077F6-B80B-44FB-A292-41D28FE032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4172" y="5445224"/>
            <a:ext cx="2872408" cy="759120"/>
          </a:xfrm>
        </p:spPr>
        <p:txBody>
          <a:bodyPr>
            <a:normAutofit fontScale="47500" lnSpcReduction="20000"/>
          </a:bodyPr>
          <a:lstStyle/>
          <a:p>
            <a:r>
              <a:rPr lang="ru-RU" dirty="0"/>
              <a:t>Подготовила учитель музыки Бородина Н.В.</a:t>
            </a:r>
          </a:p>
          <a:p>
            <a:r>
              <a:rPr lang="ru-RU" dirty="0"/>
              <a:t>г. Тверь</a:t>
            </a:r>
          </a:p>
        </p:txBody>
      </p:sp>
      <p:pic>
        <p:nvPicPr>
          <p:cNvPr id="1026" name="Picture 2" descr="http://bogoglasnik.ru/_ld/9/948554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116632"/>
            <a:ext cx="3718906" cy="3592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ages.myshared.ru/26/1287125/slide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24538"/>
            <a:ext cx="5796136" cy="363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0318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В XVII в. в Московской Руси начинают развиваться </a:t>
            </a:r>
            <a:r>
              <a:rPr lang="ru-RU" dirty="0" err="1"/>
              <a:t>внекультовые</a:t>
            </a:r>
            <a:r>
              <a:rPr lang="ru-RU" dirty="0"/>
              <a:t> формы домашнего </a:t>
            </a:r>
            <a:r>
              <a:rPr lang="ru-RU" dirty="0" err="1"/>
              <a:t>музицирования</a:t>
            </a:r>
            <a:r>
              <a:rPr lang="ru-RU"/>
              <a:t> </a:t>
            </a:r>
            <a:r>
              <a:rPr lang="ru-RU" b="1"/>
              <a:t>псальмы </a:t>
            </a:r>
            <a:r>
              <a:rPr lang="ru-RU" b="1" dirty="0"/>
              <a:t>и канты</a:t>
            </a:r>
            <a:r>
              <a:rPr lang="ru-RU" dirty="0"/>
              <a:t>.</a:t>
            </a:r>
          </a:p>
        </p:txBody>
      </p:sp>
      <p:pic>
        <p:nvPicPr>
          <p:cNvPr id="1028" name="Picture 4" descr="http://www.belcanto.ru/media/images/uploaded/dic38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2936"/>
            <a:ext cx="9121147" cy="37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291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/>
              <a:t>С начала XVII в. активизируется творчество русских </a:t>
            </a:r>
            <a:r>
              <a:rPr lang="ru-RU" sz="2800" dirty="0" err="1"/>
              <a:t>распевщиков</a:t>
            </a:r>
            <a:r>
              <a:rPr lang="ru-RU" sz="2800" dirty="0"/>
              <a:t>, появляется немало авторских распевов, песнопений местной традиции, распространяются северные напевы: </a:t>
            </a:r>
            <a:r>
              <a:rPr lang="ru-RU" sz="2800" dirty="0" err="1"/>
              <a:t>соловецкий</a:t>
            </a:r>
            <a:r>
              <a:rPr lang="ru-RU" sz="2800" dirty="0"/>
              <a:t>, тихвинский, новгородский, </a:t>
            </a:r>
            <a:r>
              <a:rPr lang="ru-RU" sz="2800" dirty="0" err="1"/>
              <a:t>усольский</a:t>
            </a:r>
            <a:r>
              <a:rPr lang="ru-RU" sz="2800" dirty="0"/>
              <a:t> и южные — киевский, болгарский, греческий. </a:t>
            </a:r>
          </a:p>
        </p:txBody>
      </p:sp>
      <p:pic>
        <p:nvPicPr>
          <p:cNvPr id="1026" name="Picture 2" descr="https://im2-tub-ru.yandex.net/i?id=4720bd96a1426433109dbf636bc7f461&amp;n=33&amp;h=215&amp;w=2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80928"/>
            <a:ext cx="6576764" cy="3768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312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/>
              <a:t>В XVII в. старая русская средневековая культура приходит в столкновение с западноевропейской. В XVII в. противоречия этих двух культур обнажаются, возникает оппозиция — "старое" и "новое". Со "старым" связана древняя, благословленная веками средневековая каноническая музыкальная традиция, с "новым" — стиль барокко, </a:t>
            </a:r>
            <a:r>
              <a:rPr lang="ru-RU" sz="3600" dirty="0" err="1"/>
              <a:t>партесное</a:t>
            </a:r>
            <a:r>
              <a:rPr lang="ru-RU" sz="3600" dirty="0"/>
              <a:t> многоголосие западного типа.</a:t>
            </a:r>
          </a:p>
        </p:txBody>
      </p:sp>
    </p:spTree>
    <p:extLst>
      <p:ext uri="{BB962C8B-B14F-4D97-AF65-F5344CB8AC3E}">
        <p14:creationId xmlns:p14="http://schemas.microsoft.com/office/powerpoint/2010/main" val="4126037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/>
              <a:t>Ранние формы русского многоголосия.</a:t>
            </a:r>
            <a:br>
              <a:rPr lang="ru-RU" dirty="0"/>
            </a:br>
            <a:r>
              <a:rPr lang="ru-RU" dirty="0"/>
              <a:t>Строчное и </a:t>
            </a:r>
            <a:r>
              <a:rPr lang="ru-RU" dirty="0" err="1"/>
              <a:t>демественное</a:t>
            </a:r>
            <a:r>
              <a:rPr lang="ru-RU" dirty="0"/>
              <a:t> многоголосие.</a:t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://ruvera.ru/data/img/content/1432736574.559int_v_grig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19265"/>
            <a:ext cx="7962900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240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canto.ru/note/ektenie/odno/ekten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64096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0360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В XVII в. рождаются новые внецерковные жанры и формы духовного искусства, среди которых особое место занимают </a:t>
            </a:r>
            <a:r>
              <a:rPr lang="ru-RU" u="sng" dirty="0"/>
              <a:t>канты и псальмы</a:t>
            </a:r>
            <a:r>
              <a:rPr lang="ru-RU" dirty="0"/>
              <a:t>, а также получившие широкое распространение в народной среде </a:t>
            </a:r>
            <a:r>
              <a:rPr lang="ru-RU" u="sng" dirty="0"/>
              <a:t>колядки.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82232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Музыка для театра XVII века.</a:t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http://unpictures.ru/images/2775374_teatr-17-ve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08912" cy="461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853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0722D6-FE8A-4394-A247-49218636C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1143000"/>
          </a:xfrm>
        </p:spPr>
        <p:txBody>
          <a:bodyPr>
            <a:normAutofit fontScale="90000"/>
          </a:bodyPr>
          <a:lstStyle/>
          <a:p>
            <a:pPr indent="449580">
              <a:lnSpc>
                <a:spcPct val="150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Ни одно предшествующее столетие в русской культуре не отличалось такой пестротой, обилием противоречий, сложностью взаимоотношения различных по своей направленности тенденций, как XVII век. Новые веяния постепенно расшатывали устои средневекового религиозного мировоззрения, проникая в различные области культуры и знания. Вместе с тем старое сохраняло еще прочные позиции. В литературе и искусстве традиции Древней Руси продолжали развиваться и давать ценные плоды.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D897A296-9820-489C-A061-F199B7555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191980" cy="364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8470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4000" dirty="0"/>
              <a:t>XVII век выделяется как один из важнейших этапов развития истории Русского государства. В XVII в. происходят крупные перемены и преобразования в русской общественной жизни и культуре. </a:t>
            </a:r>
          </a:p>
        </p:txBody>
      </p:sp>
      <p:pic>
        <p:nvPicPr>
          <p:cNvPr id="2050" name="Picture 2" descr="http://deduhova.ru/statesman/wp-content/uploads/2016/01/e3a41fdf6a54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70108"/>
            <a:ext cx="6552728" cy="332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15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lide.ru/images/7/13484/960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77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870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3414" y="620686"/>
            <a:ext cx="478802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Реформы Петра I внесли в привычный уклад русской жизни самые крупные изменения. Успешные войны укрепили Русское государство, способствовали подъему национального самосознания русского народа и привели в середине XVII в. к укреплению мощи России. В это время в состав России вошли Украина, Поволжье, значительная часть Сибири и Дальнего Востока. Многие события XVII в. нашли отражение в народном творчестве, в исторических песнях — песнях вольницы, сложенных в память о крестьянском вожде Степане Разине, немало песен было о Ермаке, Гришке Отрепьеве и убиенном царевиче Димитрии, о Петре I. </a:t>
            </a:r>
          </a:p>
        </p:txBody>
      </p:sp>
      <p:pic>
        <p:nvPicPr>
          <p:cNvPr id="4098" name="Picture 2" descr="http://lusana.ru/files/2387/573/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6" y="1235080"/>
            <a:ext cx="4328052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316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/>
              <a:t>Музыкальная культура России в XVII веке.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060848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Борьба старого и нового находит отражение и в искусстве XVII века. В художественном творчестве возрастает роль реалистического начала. В литературе возникают чисто светские жанры. Одним из важнейших источников обновления литературы и искусства служило народное творчество. Не осталось в стороне от борьбы направлений и церковно-певческое искусство.</a:t>
            </a:r>
          </a:p>
        </p:txBody>
      </p:sp>
    </p:spTree>
    <p:extLst>
      <p:ext uri="{BB962C8B-B14F-4D97-AF65-F5344CB8AC3E}">
        <p14:creationId xmlns:p14="http://schemas.microsoft.com/office/powerpoint/2010/main" val="3186905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/>
              <a:t>Переход от знаменного </a:t>
            </a:r>
            <a:r>
              <a:rPr lang="ru-RU" sz="2400" dirty="0" err="1"/>
              <a:t>одноголосия</a:t>
            </a:r>
            <a:r>
              <a:rPr lang="ru-RU" sz="2400" dirty="0"/>
              <a:t> к многоголосному </a:t>
            </a:r>
            <a:r>
              <a:rPr lang="ru-RU" sz="2400" dirty="0" err="1"/>
              <a:t>партесному</a:t>
            </a:r>
            <a:r>
              <a:rPr lang="ru-RU" sz="2400" dirty="0"/>
              <a:t> пению не может быть приурочен к строго определенной дате. Процесс этот был длительным и постепенным. На протяжении всей второй половины XVII века оба стиля продолжали «сосуществовать» между собой, оставаясь равноправными. Только к концу столетия стиль </a:t>
            </a:r>
            <a:r>
              <a:rPr lang="ru-RU" sz="2400" dirty="0" err="1"/>
              <a:t>партесного</a:t>
            </a:r>
            <a:r>
              <a:rPr lang="ru-RU" sz="2400" dirty="0"/>
              <a:t> пения становится господствующим.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122" name="Picture 2" descr="http://1.bp.blogspot.com/-8Jcd83-8xgU/UEEteZBki3I/AAAAAAAAauc/X9WixtemN9s/s1600/XVII-end_Vozdv.4esnogo.hresta_Sytyhiv_-_Spiva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8006467" cy="3975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895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/>
              <a:t>Светское музыкальное искусство в XVII веке еще не могло полностью восторжествовать над церковным и приобрести главенствующее значение в культурной жизни русского общества. Но роль его значительно возрастает, возникают новые жанры и виды музыкального искусства.</a:t>
            </a:r>
            <a:br>
              <a:rPr lang="ru-RU" sz="2000" dirty="0"/>
            </a:br>
            <a:r>
              <a:rPr lang="ru-RU" sz="2000" dirty="0"/>
              <a:t>Народное музыкальное творчество также стоит на первом месте. </a:t>
            </a:r>
          </a:p>
        </p:txBody>
      </p:sp>
      <p:pic>
        <p:nvPicPr>
          <p:cNvPr id="6146" name="Picture 2" descr="http://www.karvin.ru/files/Image/321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4864"/>
            <a:ext cx="734481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12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4076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Стремлением не отставать в этом отношении от западных феодальных монархий было вызвано создание первого в России театра.  На сцене этого театра был поставлен балет «Орфей», пьеса «Юдифь», пьеса «Комедия о блудном сыне» и многое другое.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Picture 4" descr="http://images.myshared.ru/26/1287125/slide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140968"/>
            <a:ext cx="5796136" cy="363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093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2276872"/>
            <a:ext cx="477321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        </a:t>
            </a:r>
            <a:r>
              <a:rPr lang="ru-RU" sz="4000" dirty="0"/>
              <a:t> Расцвет концертирующего стиля в русской музыке конца XVII века связан с деятельностью </a:t>
            </a:r>
            <a:r>
              <a:rPr lang="ru-RU" sz="4000" b="1" dirty="0">
                <a:solidFill>
                  <a:srgbClr val="FF0000"/>
                </a:solidFill>
              </a:rPr>
              <a:t>Николая </a:t>
            </a:r>
            <a:r>
              <a:rPr lang="ru-RU" sz="4000" b="1" dirty="0" err="1">
                <a:solidFill>
                  <a:srgbClr val="FF0000"/>
                </a:solidFill>
              </a:rPr>
              <a:t>Дилецкого</a:t>
            </a:r>
            <a:r>
              <a:rPr lang="ru-RU" sz="4000" b="1" dirty="0">
                <a:solidFill>
                  <a:srgbClr val="FF0000"/>
                </a:solidFill>
              </a:rPr>
              <a:t> </a:t>
            </a:r>
            <a:r>
              <a:rPr lang="ru-RU" sz="4000" dirty="0"/>
              <a:t>как композитора, теоретика и педагога. </a:t>
            </a:r>
          </a:p>
        </p:txBody>
      </p:sp>
      <p:pic>
        <p:nvPicPr>
          <p:cNvPr id="7170" name="Picture 2" descr="http://img0.liveinternet.ru/images/attach/c/4/78/483/78483520_Ntkolay_Dileckiy_Portr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3744416" cy="4992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45244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617</Words>
  <Application>Microsoft Office PowerPoint</Application>
  <PresentationFormat>Экран (4:3)</PresentationFormat>
  <Paragraphs>18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           Русская музыкальная культура  XVII века </vt:lpstr>
      <vt:lpstr> XVII век выделяется как один из важнейших этапов развития истории Русского государства. В XVII в. происходят крупные перемены и преобразования в русской общественной жизни и культуре. </vt:lpstr>
      <vt:lpstr>Презентация PowerPoint</vt:lpstr>
      <vt:lpstr>Презентация PowerPoint</vt:lpstr>
      <vt:lpstr>Музыкальная культура России в XVII веке.</vt:lpstr>
      <vt:lpstr>Переход от знаменного одноголосия к многоголосному партесному пению не может быть приурочен к строго определенной дате. Процесс этот был длительным и постепенным. На протяжении всей второй половины XVII века оба стиля продолжали «сосуществовать» между собой, оставаясь равноправными. Только к концу столетия стиль партесного пения становится господствующим. </vt:lpstr>
      <vt:lpstr>Светское музыкальное искусство в XVII веке еще не могло полностью восторжествовать над церковным и приобрести главенствующее значение в культурной жизни русского общества. Но роль его значительно возрастает, возникают новые жанры и виды музыкального искусства. Народное музыкальное творчество также стоит на первом месте. </vt:lpstr>
      <vt:lpstr>Стремлением не отставать в этом отношении от западных феодальных монархий было вызвано создание первого в России театра.  На сцене этого театра был поставлен балет «Орфей», пьеса «Юдифь», пьеса «Комедия о блудном сыне» и многое другое. </vt:lpstr>
      <vt:lpstr>         Расцвет концертирующего стиля в русской музыке конца XVII века связан с деятельностью Николая Дилецкого как композитора, теоретика и педагога. </vt:lpstr>
      <vt:lpstr>В XVII в. в Московской Руси начинают развиваться внекультовые формы домашнего музицирования псальмы и канты.</vt:lpstr>
      <vt:lpstr>С начала XVII в. активизируется творчество русских распевщиков, появляется немало авторских распевов, песнопений местной традиции, распространяются северные напевы: соловецкий, тихвинский, новгородский, усольский и южные — киевский, болгарский, греческий. </vt:lpstr>
      <vt:lpstr>В XVII в. старая русская средневековая культура приходит в столкновение с западноевропейской. В XVII в. противоречия этих двух культур обнажаются, возникает оппозиция — "старое" и "новое". Со "старым" связана древняя, благословленная веками средневековая каноническая музыкальная традиция, с "новым" — стиль барокко, партесное многоголосие западного типа.</vt:lpstr>
      <vt:lpstr>Ранние формы русского многоголосия. Строчное и демественное многоголосие. </vt:lpstr>
      <vt:lpstr>Презентация PowerPoint</vt:lpstr>
      <vt:lpstr> В XVII в. рождаются новые внецерковные жанры и формы духовного искусства, среди которых особое место занимают канты и псальмы, а также получившие широкое распространение в народной среде колядки. </vt:lpstr>
      <vt:lpstr>Музыка для театра XVII века. </vt:lpstr>
      <vt:lpstr>Ни одно предшествующее столетие в русской культуре не отличалось такой пестротой, обилием противоречий, сложностью взаимоотношения различных по своей направленности тенденций, как XVII век. Новые веяния постепенно расшатывали устои средневекового религиозного мировоззрения, проникая в различные области культуры и знания. Вместе с тем старое сохраняло еще прочные позиции. В литературе и искусстве традиции Древней Руси продолжали развиваться и давать ценные плоды.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Русская музыкальная культура  XVII века </dc:title>
  <dc:creator>user</dc:creator>
  <cp:lastModifiedBy>Учитель</cp:lastModifiedBy>
  <cp:revision>9</cp:revision>
  <dcterms:created xsi:type="dcterms:W3CDTF">2017-01-13T07:05:25Z</dcterms:created>
  <dcterms:modified xsi:type="dcterms:W3CDTF">2024-06-07T06:55:16Z</dcterms:modified>
</cp:coreProperties>
</file>