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52"/>
  </p:normalViewPr>
  <p:slideViewPr>
    <p:cSldViewPr>
      <p:cViewPr>
        <p:scale>
          <a:sx n="77" d="100"/>
          <a:sy n="77" d="100"/>
        </p:scale>
        <p:origin x="-117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3CA6F88-F74F-45B4-9F77-56D7DB231A5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D34529F-F2FE-4229-BFC9-131EF02E28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trana-sssr.net/%D1%81%D1%82%D0%B0%D1%82%D1%8C%D0%B8/%D1%81%D0%BE%D0%B2%D0%B5%D1%82%D1%81%D0%BA%D0%B8%D0%B9-%D1%81%D0%BF%D0%BE%D1%80%D1%82/%D1%80%D0%B0%D0%B7%D0%B2%D0%B8%D1%82%D0%B8%D0%B5-%D0%B4%D0%B5%D1%82%D1%81%D0%BA%D0%BE%D0%B3%D0%BE-%D1%81%D0%BF%D0%BE%D1%80%D1%82%D0%B0-%D0%B2-%D1%81%D0%BE%D0%B2%D0%B5%D1%82%D1%81%D0%BA%D0%BE%D0%BC-%D1%81%D0%BE%D1%8E%D0%B7%D0%B5.html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strana-sssr.net/%D1%81%D1%82%D0%B0%D1%82%D1%8C%D0%B8/%D0%B4%D0%B5%D1%82%D1%81%D0%BA%D0%B8%D0%B5-%D0%B8%D0%B3%D1%80%D1%8B-%D0%B8-%D0%B8%D0%B3%D1%80%D1%83%D1%88%D0%BA%D0%B8-%D0%B2-%D1%81%D1%81%D1%81%D1%80/%D0%B4%D0%B5%D1%82%D1%81%D0%BA%D0%B8%D0%B5-%D0%B8%D0%B3%D1%80%D1%83%D1%88%D0%BA%D0%B8-%D0%B2-%D1%81%D1%81%D1%81%D1%80-%D0%BE%D1%82%D1%80%D0%B0%D0%B6%D0%B5%D0%BD%D0%B8%D0%B5-%D1%81%D0%BE%D0%B2%D0%B5%D1%82%D1%81%D0%BA%D0%BE%D0%B9-%D1%8D%D0%BF%D0%BE%D1%85%D0%B8.html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175351" cy="1793167"/>
          </a:xfrm>
        </p:spPr>
        <p:txBody>
          <a:bodyPr/>
          <a:lstStyle/>
          <a:p>
            <a:r>
              <a:rPr lang="ru-RU" dirty="0"/>
              <a:t>Физическая культура СССР (1917-1991)</a:t>
            </a:r>
          </a:p>
        </p:txBody>
      </p:sp>
    </p:spTree>
    <p:extLst>
      <p:ext uri="{BB962C8B-B14F-4D97-AF65-F5344CB8AC3E}">
        <p14:creationId xmlns:p14="http://schemas.microsoft.com/office/powerpoint/2010/main" val="2613903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043342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1573559"/>
            <a:ext cx="612068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/>
              <a:t>￼</a:t>
            </a:r>
          </a:p>
          <a:p>
            <a:r>
              <a:rPr lang="ru-RU" sz="2500" dirty="0"/>
              <a:t>Если в дореволюционной России спорт и общее физическое развитие были доступны лишь представителям привилегированных классов, то в Советском Союзе с самых первых лет его существования начали создаваться условия для физического развития граждан. За всё время существования СССР физкультура и спорт никогда не уходили в тень – высокие показатели на международных соревнованиях и здоровье нации всегда были в приоритете.</a:t>
            </a:r>
          </a:p>
        </p:txBody>
      </p:sp>
      <p:pic>
        <p:nvPicPr>
          <p:cNvPr id="1026" name="Picture 2" descr="article1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2555776" cy="354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790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239" y="1196752"/>
            <a:ext cx="8280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Arial"/>
              </a:rPr>
              <a:t>Спорт — народу</a:t>
            </a:r>
            <a:r>
              <a:rPr lang="ru-RU" b="0" i="0" dirty="0">
                <a:solidFill>
                  <a:srgbClr val="000000"/>
                </a:solidFill>
                <a:effectLst/>
                <a:latin typeface="Arial"/>
              </a:rPr>
              <a:t/>
            </a:r>
            <a:br>
              <a:rPr lang="ru-RU" b="0" i="0" dirty="0">
                <a:solidFill>
                  <a:srgbClr val="000000"/>
                </a:solidFill>
                <a:effectLst/>
                <a:latin typeface="Arial"/>
              </a:rPr>
            </a:br>
            <a:endParaRPr lang="ru-RU" b="0" i="0" dirty="0">
              <a:solidFill>
                <a:srgbClr val="000000"/>
              </a:solidFill>
              <a:effectLst/>
              <a:latin typeface="Arial"/>
            </a:endParaRP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Arial"/>
              </a:rPr>
              <a:t> </a:t>
            </a:r>
          </a:p>
          <a:p>
            <a:pPr algn="just"/>
            <a:r>
              <a:rPr lang="ru-RU" sz="2000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Сразу после окончания Великой Отечественной войны одной из основных задач государства стало продвижение спорта и физической культуры в массы. Партией были умело определены цели и средства будущего развития советского физкультурного движения. В 50-е годы был отмечен переход физкультуры и спорта на общественное начало, что стало дополнительной мотивацией для миллионов жителей СССР. Невиданно широкие возможности проявить свой талант, организаторские навыки и самодеятельность привлекали внимание огромного количества граждан. Темпы распространения физкультурного движения стремительно росли. Достаточно сказать, что за период 1959-1963 годов прирост физкультурников составил более 17 миллионов человек, тогда как в 1953 году общее число физкультурников едва ли превышало 15 миллионов.</a:t>
            </a:r>
          </a:p>
        </p:txBody>
      </p:sp>
    </p:spTree>
    <p:extLst>
      <p:ext uri="{BB962C8B-B14F-4D97-AF65-F5344CB8AC3E}">
        <p14:creationId xmlns:p14="http://schemas.microsoft.com/office/powerpoint/2010/main" val="3430697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474345"/>
            <a:ext cx="51125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 всей стране активно работали бесплатные </a:t>
            </a:r>
            <a:r>
              <a:rPr lang="ru-RU" b="0" i="0" u="sng" dirty="0">
                <a:solidFill>
                  <a:srgbClr val="0047C2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спортивные школы и секции для детей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и взрослых, особо одарённых детей воспитывали лучшие советские тренеры в ДЮСШОР – детско-юношеских спортивных школах олимпийского резерва. И действительно, из них выпускались талантливые спортсмены, которые в дальнейшем принесли СССР огромное количество спортивных наград и прославили страну на весь мир. Хорошей традицией стали ежегодные спартакиады народов СССР, в которых соревновались лучшие спортсмены-любители союзных республик. Масштабные спортивные праздники проводились и во дни знаменательных дат: 1 и 9 Мая, 7 Ноября. Шествия физкультурников по Красной площади с цветными флагами было поистине грандиозным зрелищем.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strana-sssr.net/images/f53711f3119a4be1ce846200e8a-pr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6632"/>
            <a:ext cx="312028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537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борная СССР по футбол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1988840"/>
            <a:ext cx="3160985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1305342"/>
            <a:ext cx="56521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 любителей не отставали и профессиональные спортсмены. Отечественные футболисты были четвертыми на мировом первенстве в 1966 году, а шестью годами ранее главная футбольная команда страны завоевала кубок Европы – приз лучшей сборной континента. На клубном уровне невозможно не отметить успехи киевского «Динамо», которое становилось победителем Кубка обладателей кубков и побеждало в матчах за Суперкубок Европы. Трижды советские футболисты признавались лучшими по итогам года в Европе.</a:t>
            </a:r>
          </a:p>
        </p:txBody>
      </p:sp>
    </p:spTree>
    <p:extLst>
      <p:ext uri="{BB962C8B-B14F-4D97-AF65-F5344CB8AC3E}">
        <p14:creationId xmlns:p14="http://schemas.microsoft.com/office/powerpoint/2010/main" val="2554249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997839"/>
            <a:ext cx="41044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Еще более впечатляют достижения советских хоккеистов. Сборная команда СССР 7 раз выигрывала олимпийский хоккейный турнир, 22 раза побеждала на чемпионатах мира и 27 раз становилась лучшей в Европе. Фанаты советского хоккея буквально боготворили своих кумиров: ездили за ними по миру на самые престижные чемпионаты, посвящали им стихи и песни.</a:t>
            </a:r>
          </a:p>
        </p:txBody>
      </p:sp>
      <p:pic>
        <p:nvPicPr>
          <p:cNvPr id="4098" name="Picture 2" descr="Сборная СССР по хокке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185" y="1559588"/>
            <a:ext cx="4067175" cy="2952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260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оветские чемпионы мира по фигурному катани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4257675" cy="302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57674" y="1997839"/>
            <a:ext cx="488632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Советские фигуристы неоднократно первенствовали в различных дисциплинах на Олимпиадах, чемпионатах мира и Европы по одиночному и парному катанию. А в спортивных танцах на льду равных нашим спортсменам вообще не было: многие годы они занимали самые высокие ступени пьедестала на европейских и мировых соревнованиях, оставляя позади сильнейших спортсменов мира.</a:t>
            </a:r>
          </a:p>
        </p:txBody>
      </p:sp>
    </p:spTree>
    <p:extLst>
      <p:ext uri="{BB962C8B-B14F-4D97-AF65-F5344CB8AC3E}">
        <p14:creationId xmlns:p14="http://schemas.microsoft.com/office/powerpoint/2010/main" val="3047939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4345"/>
            <a:ext cx="496855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Arial"/>
              </a:rPr>
              <a:t>Ос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обенный след в памяти советского народа оставили Олимпийские игры 1980 года, которые проходили в Москве. Впечатляющее своими масштабами действо, подкрепленное успешным выступлением отечественных спортсменов, никого не оставило равнодушным. Грандиозный спортивный праздник и его символ – олимпийский мишка – был отражён везде, где только можно: на открытках и марках, в значках, сувенирах и </a:t>
            </a:r>
            <a:r>
              <a:rPr lang="ru-RU" sz="2000" b="0" i="0" u="sng" dirty="0">
                <a:solidFill>
                  <a:srgbClr val="0047C2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детских игрушках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в одежде, аксессуарах и предметах быта. И сегодня Олимпиада-80 считается одним из самых масштабных достижений Советского Союза в организации спортивных игр мирового уровня</a:t>
            </a:r>
            <a:r>
              <a:rPr lang="ru-RU" b="0" i="0" dirty="0">
                <a:solidFill>
                  <a:srgbClr val="000000"/>
                </a:solidFill>
                <a:effectLst/>
                <a:latin typeface="Arial"/>
              </a:rPr>
              <a:t>.</a:t>
            </a:r>
            <a:br>
              <a:rPr lang="ru-RU" b="0" i="0" dirty="0">
                <a:solidFill>
                  <a:srgbClr val="000000"/>
                </a:solidFill>
                <a:effectLst/>
                <a:latin typeface="Arial"/>
              </a:rPr>
            </a:br>
            <a:endParaRPr lang="ru-RU" b="0" i="0" dirty="0">
              <a:solidFill>
                <a:srgbClr val="000000"/>
              </a:solidFill>
              <a:effectLst/>
              <a:latin typeface="Arial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 descr="Олимпиада-80 в ССС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92896"/>
            <a:ext cx="3851919" cy="428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071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27483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История развития физкультуры и спорта в СССР убедительно доказывает, что установка партии на здоровый образ жизни граждан сработала на все сто. Почётное звание одной из самых здоровых наций, многочисленные олимпийские награды и спортивные рекорды служат лишним тому подтверждением.</a:t>
            </a:r>
          </a:p>
        </p:txBody>
      </p:sp>
    </p:spTree>
    <p:extLst>
      <p:ext uri="{BB962C8B-B14F-4D97-AF65-F5344CB8AC3E}">
        <p14:creationId xmlns:p14="http://schemas.microsoft.com/office/powerpoint/2010/main" val="183095778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</TotalTime>
  <Words>363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Физическая культура СССР (1917-1991)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 в ссср</dc:title>
  <dc:creator>555</dc:creator>
  <cp:lastModifiedBy>pc</cp:lastModifiedBy>
  <cp:revision>6</cp:revision>
  <dcterms:created xsi:type="dcterms:W3CDTF">2018-04-17T12:14:37Z</dcterms:created>
  <dcterms:modified xsi:type="dcterms:W3CDTF">2024-06-06T15:52:55Z</dcterms:modified>
</cp:coreProperties>
</file>