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84" r:id="rId4"/>
    <p:sldId id="277" r:id="rId5"/>
    <p:sldId id="271" r:id="rId6"/>
    <p:sldId id="272" r:id="rId7"/>
    <p:sldId id="273" r:id="rId8"/>
    <p:sldId id="274" r:id="rId9"/>
    <p:sldId id="259" r:id="rId10"/>
    <p:sldId id="267" r:id="rId11"/>
    <p:sldId id="268" r:id="rId12"/>
    <p:sldId id="269" r:id="rId13"/>
    <p:sldId id="270" r:id="rId14"/>
    <p:sldId id="278" r:id="rId15"/>
    <p:sldId id="258" r:id="rId16"/>
    <p:sldId id="280" r:id="rId17"/>
    <p:sldId id="283" r:id="rId18"/>
    <p:sldId id="281" r:id="rId19"/>
    <p:sldId id="28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sharefaith.com/images/3/1235065717092_0/slide-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УМК «Начальная школа 21 века»</a:t>
            </a:r>
            <a:br>
              <a:rPr lang="ru-RU" dirty="0" smtClean="0"/>
            </a:br>
            <a:r>
              <a:rPr lang="ru-RU" dirty="0" smtClean="0"/>
              <a:t>Урок окружающего мира во 2 классе № 26</a:t>
            </a:r>
            <a:br>
              <a:rPr lang="ru-RU" dirty="0" smtClean="0"/>
            </a:br>
            <a:r>
              <a:rPr lang="ru-RU" dirty="0" smtClean="0"/>
              <a:t>Тема: </a:t>
            </a:r>
            <a:r>
              <a:rPr lang="ru-RU" dirty="0" smtClean="0"/>
              <a:t>«</a:t>
            </a:r>
            <a:r>
              <a:rPr lang="ru-RU" dirty="0" err="1" smtClean="0"/>
              <a:t>Прошлое,настоящее,будущее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51720" y="4869160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Воронина Е.В. МОУ СОШ №5 г. Рыбинск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Историки – археологи – люди, которые ведут такие раскопки.</a:t>
            </a:r>
            <a:endParaRPr lang="ru-RU" dirty="0"/>
          </a:p>
        </p:txBody>
      </p:sp>
      <p:pic>
        <p:nvPicPr>
          <p:cNvPr id="25602" name="Picture 2" descr="http://www.teleport2001.ru/files/teleport/images/2014/01/16/egipet-arxeolo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08920"/>
            <a:ext cx="2686339" cy="2016224"/>
          </a:xfrm>
          <a:prstGeom prst="rect">
            <a:avLst/>
          </a:prstGeom>
          <a:noFill/>
        </p:spPr>
      </p:pic>
      <p:pic>
        <p:nvPicPr>
          <p:cNvPr id="25604" name="Picture 4" descr="http://planet-s.ru/wp-content/uploads/2017/01/9b708a725caa6f93e32aea954adb3a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869160"/>
            <a:ext cx="2330624" cy="1553749"/>
          </a:xfrm>
          <a:prstGeom prst="rect">
            <a:avLst/>
          </a:prstGeom>
          <a:noFill/>
        </p:spPr>
      </p:pic>
      <p:pic>
        <p:nvPicPr>
          <p:cNvPr id="25606" name="Picture 6" descr="http://oursociety.ru/_nw/6/25743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708920"/>
            <a:ext cx="2746098" cy="2016224"/>
          </a:xfrm>
          <a:prstGeom prst="rect">
            <a:avLst/>
          </a:prstGeom>
          <a:noFill/>
        </p:spPr>
      </p:pic>
      <p:pic>
        <p:nvPicPr>
          <p:cNvPr id="25608" name="Picture 8" descr="http://msnbcmedia.msn.com/i/MSNBC/Components/Photo/_new/pb-120611-terracotta-ps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4797152"/>
            <a:ext cx="2736304" cy="1824202"/>
          </a:xfrm>
          <a:prstGeom prst="rect">
            <a:avLst/>
          </a:prstGeom>
          <a:noFill/>
        </p:spPr>
      </p:pic>
      <p:pic>
        <p:nvPicPr>
          <p:cNvPr id="25610" name="Picture 10" descr="https://i.simpalsmedia.com/point.md/news/900x900/21f57c05bace7696f66ab41de0b6191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2996952"/>
            <a:ext cx="2692037" cy="1512168"/>
          </a:xfrm>
          <a:prstGeom prst="rect">
            <a:avLst/>
          </a:prstGeom>
          <a:noFill/>
        </p:spPr>
      </p:pic>
      <p:pic>
        <p:nvPicPr>
          <p:cNvPr id="25612" name="Picture 12" descr="http://mtdata.ru/u8/photo49F7/20877077796-0/origin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4797152"/>
            <a:ext cx="2700301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Историки изучают старинные летописи.</a:t>
            </a:r>
            <a:endParaRPr lang="ru-RU" dirty="0"/>
          </a:p>
        </p:txBody>
      </p:sp>
      <p:pic>
        <p:nvPicPr>
          <p:cNvPr id="24578" name="Picture 2" descr="http://www.bogoslov.ru/data/2015/10/06/1239302671/2by_Bunches_and_Bits_Kari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420888"/>
            <a:ext cx="5027712" cy="3355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Летописи «из лето в лето» писали летописцы.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Они записывали важные события своего времени.</a:t>
            </a:r>
            <a:endParaRPr lang="ru-RU" dirty="0"/>
          </a:p>
        </p:txBody>
      </p:sp>
      <p:pic>
        <p:nvPicPr>
          <p:cNvPr id="26628" name="Picture 4" descr="http://www.region-yug.ru/images/public/raznoe/nes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132856"/>
            <a:ext cx="3982988" cy="3032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Записи делали самые грамотные люди того времени – монахи – летописцы.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2" name="Picture 4" descr="http://900igr.net/up/datai/107082/0001-004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52" y="764704"/>
            <a:ext cx="4447217" cy="5710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potokmedia.ru/wp-content/uploads/2021/01/mvd654877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46591">
            <a:off x="463111" y="1230655"/>
            <a:ext cx="3958362" cy="23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99592" y="54868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Палеонтология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9" name="Содержимое 8" descr="https://s.mediasole.ru/images/546/546600/3.jpg"/>
          <p:cNvPicPr>
            <a:picLocks noGrp="1"/>
          </p:cNvPicPr>
          <p:nvPr>
            <p:ph idx="1"/>
          </p:nvPr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 rot="348838">
            <a:off x="4974943" y="1297507"/>
            <a:ext cx="35352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 rot="598492">
            <a:off x="5508104" y="548680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Палеография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1" name="Рисунок 10" descr="https://image.winudf.com/v2/image1/YWlyLmN6Lm1vcmF2aWEudmFzY2FrLnBoeXNpY3NhdHNjaG9vbF9zY3JlZW5fcnUtUlVfOV8xNTYzODAyNjY3XzAwNA/screen-9.jpg?fakeurl=1&amp;type=.jpg"/>
          <p:cNvPicPr/>
          <p:nvPr/>
        </p:nvPicPr>
        <p:blipFill>
          <a:blip r:embed="rId5" cstate="print"/>
          <a:srcRect b="6615"/>
          <a:stretch>
            <a:fillRect/>
          </a:stretch>
        </p:blipFill>
        <p:spPr bwMode="auto">
          <a:xfrm rot="20681926">
            <a:off x="179512" y="4365104"/>
            <a:ext cx="363343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528" y="3717033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</a:rPr>
              <a:t>Физика</a:t>
            </a:r>
            <a:endParaRPr lang="ru-RU" sz="3600" b="1" dirty="0">
              <a:solidFill>
                <a:srgbClr val="00B0F0"/>
              </a:solidFill>
            </a:endParaRPr>
          </a:p>
        </p:txBody>
      </p:sp>
      <p:pic>
        <p:nvPicPr>
          <p:cNvPr id="13" name="Рисунок 12" descr="https://razoom.mgutm.ru/pluginfile.php/199554/course/overviewfiles/%D0%B8%D1%81%D1%82%D0%BE%D1%80%D0%B8%D1%8F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76799">
            <a:off x="4427984" y="4149080"/>
            <a:ext cx="341413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тетради С. 51, №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иколай\Desktop\2 класс\Окружающий мир\Окружающий мир тетрадь\1 часть\51.jpg"/>
          <p:cNvPicPr>
            <a:picLocks noChangeAspect="1" noChangeArrowheads="1"/>
          </p:cNvPicPr>
          <p:nvPr/>
        </p:nvPicPr>
        <p:blipFill>
          <a:blip r:embed="rId3" cstate="print"/>
          <a:srcRect l="14909" t="1671" r="10320" b="60510"/>
          <a:stretch>
            <a:fillRect/>
          </a:stretch>
        </p:blipFill>
        <p:spPr bwMode="auto">
          <a:xfrm>
            <a:off x="467543" y="1412776"/>
            <a:ext cx="8280921" cy="4968552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2699792" y="3429000"/>
            <a:ext cx="936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11960" y="5805264"/>
            <a:ext cx="936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1403648" y="4581128"/>
            <a:ext cx="72008" cy="864096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868144" y="3212976"/>
            <a:ext cx="72008" cy="864096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236296" y="4077072"/>
            <a:ext cx="72008" cy="864096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836712"/>
            <a:ext cx="54543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dirty="0" smtClean="0"/>
              <a:t>1) –</a:t>
            </a:r>
          </a:p>
          <a:p>
            <a:pPr>
              <a:buNone/>
            </a:pPr>
            <a:r>
              <a:rPr lang="ru-RU" sz="4000" dirty="0" smtClean="0"/>
              <a:t>2) +</a:t>
            </a:r>
          </a:p>
          <a:p>
            <a:pPr>
              <a:buNone/>
            </a:pPr>
            <a:r>
              <a:rPr lang="ru-RU" sz="4000" dirty="0" smtClean="0"/>
              <a:t>3) –</a:t>
            </a:r>
          </a:p>
          <a:p>
            <a:pPr>
              <a:buNone/>
            </a:pPr>
            <a:r>
              <a:rPr lang="ru-RU" sz="4000" dirty="0" smtClean="0"/>
              <a:t>4) +</a:t>
            </a:r>
          </a:p>
          <a:p>
            <a:pPr>
              <a:buNone/>
            </a:pPr>
            <a:r>
              <a:rPr lang="ru-RU" sz="4000" dirty="0" smtClean="0"/>
              <a:t>5) –</a:t>
            </a:r>
          </a:p>
          <a:p>
            <a:pPr>
              <a:buNone/>
            </a:pPr>
            <a:r>
              <a:rPr lang="ru-RU" sz="4000" dirty="0" smtClean="0"/>
              <a:t>6) –</a:t>
            </a:r>
          </a:p>
          <a:p>
            <a:pPr>
              <a:buNone/>
            </a:pPr>
            <a:r>
              <a:rPr lang="ru-RU" sz="4000" dirty="0" smtClean="0"/>
              <a:t>7) +</a:t>
            </a:r>
          </a:p>
          <a:p>
            <a:pPr>
              <a:buNone/>
            </a:pPr>
            <a:r>
              <a:rPr lang="ru-RU" sz="4000" dirty="0" smtClean="0"/>
              <a:t>8) –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4" name="Picture 4" descr="https://myslide.ru/documents_7/0cad35574dfceddd3bd0c22a1fde9c71/img12.jpg"/>
          <p:cNvPicPr>
            <a:picLocks noChangeAspect="1" noChangeArrowheads="1"/>
          </p:cNvPicPr>
          <p:nvPr/>
        </p:nvPicPr>
        <p:blipFill>
          <a:blip r:embed="rId3" cstate="print"/>
          <a:srcRect l="2835" t="11340" r="2666" b="2981"/>
          <a:stretch>
            <a:fillRect/>
          </a:stretch>
        </p:blipFill>
        <p:spPr bwMode="auto">
          <a:xfrm>
            <a:off x="827584" y="764704"/>
            <a:ext cx="720080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https://pic.rutubelist.ru/video/84/77/84777199af4532bc1a4b774cab6837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908720"/>
            <a:ext cx="6840760" cy="4887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89402"/>
            <a:ext cx="9396536" cy="70474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/>
          <a:lstStyle/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7650" name="AutoShape 2" descr="http://images.myshared.ru/6/601067/slide_1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95536" y="1388537"/>
            <a:ext cx="792088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ПРОШЛОЕ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это поезд, но он уже ушел.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212529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БУДУЩЕЕ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это обыкновенная мечта, но ещё не известно сбудется ли она.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НАСТОЯЩЕЕ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12529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-это подарок жизни. Поэтому, нужно жить настоящим, с надеждой на будущее и с опытом прошлого!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sharefaith.com/images/3/1235065717092_0/slide-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Без ног и без крыльев оно, Быстро летит, не догонишь его.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Вчера было, сегодня есть и завтра будет.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С. </a:t>
            </a:r>
            <a:r>
              <a:rPr lang="ru-RU" sz="6000" smtClean="0"/>
              <a:t>104 – 106, </a:t>
            </a:r>
            <a:r>
              <a:rPr lang="ru-RU" sz="6000" dirty="0" smtClean="0"/>
              <a:t>чтение, пересказ.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Тема: </a:t>
            </a:r>
            <a:r>
              <a:rPr lang="ru-RU" dirty="0" smtClean="0"/>
              <a:t>прошлое, </a:t>
            </a:r>
            <a:r>
              <a:rPr lang="ru-RU" dirty="0" err="1" smtClean="0"/>
              <a:t>настоящее,будущее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Цель: познакомиться с понятиями прошлое, настоящее, будущее.</a:t>
            </a:r>
          </a:p>
          <a:p>
            <a:pPr algn="ctr">
              <a:buNone/>
            </a:pPr>
            <a:r>
              <a:rPr lang="ru-RU" dirty="0" smtClean="0"/>
              <a:t>Учебные задачи: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*Познакомиться с науками ,которые изучают время.</a:t>
            </a:r>
          </a:p>
          <a:p>
            <a:pPr>
              <a:buNone/>
            </a:pPr>
            <a:r>
              <a:rPr lang="ru-RU" dirty="0" smtClean="0"/>
              <a:t>*Узнать  кто занимается изучением прошлого.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познакомится с понятиями прошлое, настоящее, будущее.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Содержимое 7" descr="https://theslide.ru/img/thumbs/56757337d911f1f5bd4c9497839935ca-800x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34481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Можно прочитать историческую книгу.</a:t>
            </a:r>
            <a:endParaRPr lang="ru-RU" dirty="0"/>
          </a:p>
        </p:txBody>
      </p:sp>
      <p:sp>
        <p:nvSpPr>
          <p:cNvPr id="28674" name="AutoShape 2" descr="http://xn--1-7sb3aedmb2fyc.xn--p1ai/wp-content/uploads/2017/01/1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6" name="Picture 4" descr="https://www.litres.ru/static/bookimages/22/30/35/22303517.bin.dir/22303517.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348880"/>
            <a:ext cx="2672030" cy="3665839"/>
          </a:xfrm>
          <a:prstGeom prst="rect">
            <a:avLst/>
          </a:prstGeom>
          <a:noFill/>
        </p:spPr>
      </p:pic>
      <p:pic>
        <p:nvPicPr>
          <p:cNvPr id="28680" name="Picture 8" descr="https://s4-goods.ozstatic.by/1000/466/418/10/10418466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2492896"/>
            <a:ext cx="3672408" cy="3602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Посмотреть произведения живописи.</a:t>
            </a:r>
            <a:endParaRPr lang="ru-RU" dirty="0"/>
          </a:p>
        </p:txBody>
      </p:sp>
      <p:pic>
        <p:nvPicPr>
          <p:cNvPr id="31746" name="Picture 2" descr="http://static.ozone.ru/multimedia/1008289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060848"/>
            <a:ext cx="3370784" cy="3370784"/>
          </a:xfrm>
          <a:prstGeom prst="rect">
            <a:avLst/>
          </a:prstGeom>
          <a:noFill/>
        </p:spPr>
      </p:pic>
      <p:pic>
        <p:nvPicPr>
          <p:cNvPr id="31748" name="Picture 4" descr="http://img0.liveinternet.ru/images/attach/d/1/131/652/131652538_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132857"/>
            <a:ext cx="3574301" cy="2088232"/>
          </a:xfrm>
          <a:prstGeom prst="rect">
            <a:avLst/>
          </a:prstGeom>
          <a:noFill/>
        </p:spPr>
      </p:pic>
      <p:pic>
        <p:nvPicPr>
          <p:cNvPr id="31750" name="Picture 6" descr="http://mmedia.ozon.ru/multimedia/books_ill/10071216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365104"/>
            <a:ext cx="2376264" cy="2121665"/>
          </a:xfrm>
          <a:prstGeom prst="rect">
            <a:avLst/>
          </a:prstGeom>
          <a:noFill/>
        </p:spPr>
      </p:pic>
      <p:pic>
        <p:nvPicPr>
          <p:cNvPr id="31752" name="Picture 8" descr="http://masterart.ru/wp-content/gallery/levitan_hrestomatiynoe/%D0%9B%D0%B5%D0%B2%D0%B8%D1%82%D0%B0%D0%BD-%D0%98%D0%98-%D0%92%D0%BB%D0%B0%D0%B4%D0%B8%D0%BC%D0%B8%D1%80%D0%BA%D0%B0-1892-%D1%85%D0%BC-79%D1%85123-%D0%93%D0%A2%D0%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4437112"/>
            <a:ext cx="3226266" cy="20756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Можно посетить краеведческий музей.</a:t>
            </a:r>
            <a:endParaRPr lang="ru-RU" dirty="0"/>
          </a:p>
        </p:txBody>
      </p:sp>
      <p:pic>
        <p:nvPicPr>
          <p:cNvPr id="30722" name="Picture 2" descr="https://118919.selcdn.ru/tourist/27/11/0aa9356ef3d318904c4de83e9620b5d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348880"/>
            <a:ext cx="5715000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pic>
        <p:nvPicPr>
          <p:cNvPr id="12290" name="Picture 2" descr="https://kinotime.org/uploads/photo/image/14706/0436501ec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0135">
            <a:off x="444495" y="2048530"/>
            <a:ext cx="4142138" cy="2592288"/>
          </a:xfrm>
          <a:prstGeom prst="rect">
            <a:avLst/>
          </a:prstGeom>
          <a:noFill/>
        </p:spPr>
      </p:pic>
      <p:pic>
        <p:nvPicPr>
          <p:cNvPr id="8" name="Содержимое 7" descr="https://media.kg-portal.ru/images/veschijoleg/veschijoleg_3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350241">
            <a:off x="4375467" y="2973465"/>
            <a:ext cx="3960440" cy="341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899592" y="1196752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Посмотреть исторические фильмы</a:t>
            </a:r>
            <a:r>
              <a:rPr lang="ru-RU" sz="3200" i="1" dirty="0" smtClean="0"/>
              <a:t>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ptforschool.ru/fony/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можно узнать прошлое?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Археологические раскопки.</a:t>
            </a:r>
            <a:endParaRPr lang="ru-RU" dirty="0"/>
          </a:p>
        </p:txBody>
      </p:sp>
      <p:pic>
        <p:nvPicPr>
          <p:cNvPr id="9218" name="Picture 2" descr="http://arhivurokov.ru/multiurok/html/2016/12/29/s_586565ecb3b51/516936_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204864"/>
            <a:ext cx="6378936" cy="42484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03648" y="5661248"/>
            <a:ext cx="47059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Раскопки поселений</a:t>
            </a:r>
            <a:endParaRPr lang="ru-RU" sz="4000" b="1" i="1" dirty="0"/>
          </a:p>
        </p:txBody>
      </p:sp>
      <p:pic>
        <p:nvPicPr>
          <p:cNvPr id="9220" name="Picture 4" descr="http://www.crimea9.ru/wp-content/uploads/2014/09/raskop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640960" cy="64807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55776" y="5877272"/>
            <a:ext cx="6385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Древние вещи и предметы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237</Words>
  <Application>Microsoft Office PowerPoint</Application>
  <PresentationFormat>Экран (4:3)</PresentationFormat>
  <Paragraphs>59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УМК «Начальная школа 21 века» Урок окружающего мира во 2 классе № 26 Тема: «Прошлое,настоящее,будущее»</vt:lpstr>
      <vt:lpstr> Без ног и без крыльев оно, Быстро летит, не догонишь его.   Вчера было, сегодня есть и завтра будет. </vt:lpstr>
      <vt:lpstr>Тема: прошлое, настоящее,будущее.</vt:lpstr>
      <vt:lpstr>Слайд 4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Как можно узнать прошлое?</vt:lpstr>
      <vt:lpstr> </vt:lpstr>
      <vt:lpstr>Работа в тетради С. 51, № 4</vt:lpstr>
      <vt:lpstr> </vt:lpstr>
      <vt:lpstr> </vt:lpstr>
      <vt:lpstr> </vt:lpstr>
      <vt:lpstr> 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УМК «Начальная школа 21 века» Урок окружающего мира во 2 классе № 26 Тема: «История рассказывает о прошлом»</dc:title>
  <dc:creator>Николай Туран</dc:creator>
  <cp:lastModifiedBy>User</cp:lastModifiedBy>
  <cp:revision>16</cp:revision>
  <dcterms:created xsi:type="dcterms:W3CDTF">2017-12-01T13:04:13Z</dcterms:created>
  <dcterms:modified xsi:type="dcterms:W3CDTF">2024-06-06T16:16:02Z</dcterms:modified>
</cp:coreProperties>
</file>